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37"/>
  </p:notesMasterIdLst>
  <p:handoutMasterIdLst>
    <p:handoutMasterId r:id="rId38"/>
  </p:handoutMasterIdLst>
  <p:sldIdLst>
    <p:sldId id="268" r:id="rId2"/>
    <p:sldId id="269" r:id="rId3"/>
    <p:sldId id="270" r:id="rId4"/>
    <p:sldId id="271" r:id="rId5"/>
    <p:sldId id="272" r:id="rId6"/>
    <p:sldId id="273" r:id="rId7"/>
    <p:sldId id="275" r:id="rId8"/>
    <p:sldId id="276" r:id="rId9"/>
    <p:sldId id="277" r:id="rId10"/>
    <p:sldId id="278" r:id="rId11"/>
    <p:sldId id="300" r:id="rId12"/>
    <p:sldId id="279" r:id="rId13"/>
    <p:sldId id="280" r:id="rId14"/>
    <p:sldId id="281" r:id="rId15"/>
    <p:sldId id="282" r:id="rId16"/>
    <p:sldId id="284" r:id="rId17"/>
    <p:sldId id="286" r:id="rId18"/>
    <p:sldId id="285" r:id="rId19"/>
    <p:sldId id="283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1" r:id="rId33"/>
    <p:sldId id="302" r:id="rId34"/>
    <p:sldId id="303" r:id="rId35"/>
    <p:sldId id="304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E2C0A-E4BF-4C2F-9C80-184201C98CB1}" v="187" dt="2024-10-18T22:34:01.805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88" d="100"/>
          <a:sy n="88" d="100"/>
        </p:scale>
        <p:origin x="374" y="77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a181176@fcom.bu.edu.eg" userId="019e9121-3433-48ea-9fca-7fba3803b435" providerId="ADAL" clId="{3C2E2C0A-E4BF-4C2F-9C80-184201C98CB1}"/>
    <pc:docChg chg="undo custSel addSld delSld modSld sldOrd">
      <pc:chgData name="samia181176@fcom.bu.edu.eg" userId="019e9121-3433-48ea-9fca-7fba3803b435" providerId="ADAL" clId="{3C2E2C0A-E4BF-4C2F-9C80-184201C98CB1}" dt="2024-10-18T22:39:07.267" v="2554" actId="313"/>
      <pc:docMkLst>
        <pc:docMk/>
      </pc:docMkLst>
      <pc:sldChg chg="delSp modSp mod">
        <pc:chgData name="samia181176@fcom.bu.edu.eg" userId="019e9121-3433-48ea-9fca-7fba3803b435" providerId="ADAL" clId="{3C2E2C0A-E4BF-4C2F-9C80-184201C98CB1}" dt="2024-10-18T22:39:07.267" v="2554" actId="313"/>
        <pc:sldMkLst>
          <pc:docMk/>
          <pc:sldMk cId="2957189582" sldId="268"/>
        </pc:sldMkLst>
        <pc:spChg chg="mod">
          <ac:chgData name="samia181176@fcom.bu.edu.eg" userId="019e9121-3433-48ea-9fca-7fba3803b435" providerId="ADAL" clId="{3C2E2C0A-E4BF-4C2F-9C80-184201C98CB1}" dt="2024-10-18T22:39:07.267" v="2554" actId="313"/>
          <ac:spMkLst>
            <pc:docMk/>
            <pc:sldMk cId="2957189582" sldId="268"/>
            <ac:spMk id="3" creationId="{00000000-0000-0000-0000-000000000000}"/>
          </ac:spMkLst>
        </pc:spChg>
        <pc:spChg chg="del mod">
          <ac:chgData name="samia181176@fcom.bu.edu.eg" userId="019e9121-3433-48ea-9fca-7fba3803b435" providerId="ADAL" clId="{3C2E2C0A-E4BF-4C2F-9C80-184201C98CB1}" dt="2024-10-18T21:34:49.374" v="2170" actId="478"/>
          <ac:spMkLst>
            <pc:docMk/>
            <pc:sldMk cId="2957189582" sldId="268"/>
            <ac:spMk id="6" creationId="{5DD366B1-642E-ED57-89EE-E96DAD597BF4}"/>
          </ac:spMkLst>
        </pc:spChg>
      </pc:sldChg>
      <pc:sldChg chg="delSp modSp mod">
        <pc:chgData name="samia181176@fcom.bu.edu.eg" userId="019e9121-3433-48ea-9fca-7fba3803b435" providerId="ADAL" clId="{3C2E2C0A-E4BF-4C2F-9C80-184201C98CB1}" dt="2024-10-18T21:34:53.171" v="2172" actId="478"/>
        <pc:sldMkLst>
          <pc:docMk/>
          <pc:sldMk cId="3148110083" sldId="269"/>
        </pc:sldMkLst>
        <pc:spChg chg="del mod">
          <ac:chgData name="samia181176@fcom.bu.edu.eg" userId="019e9121-3433-48ea-9fca-7fba3803b435" providerId="ADAL" clId="{3C2E2C0A-E4BF-4C2F-9C80-184201C98CB1}" dt="2024-10-18T21:34:53.171" v="2172" actId="478"/>
          <ac:spMkLst>
            <pc:docMk/>
            <pc:sldMk cId="3148110083" sldId="269"/>
            <ac:spMk id="4" creationId="{F9D58C1C-37B7-73FC-BFE3-9F4B8B25EBD2}"/>
          </ac:spMkLst>
        </pc:spChg>
      </pc:sldChg>
      <pc:sldChg chg="modSp mod">
        <pc:chgData name="samia181176@fcom.bu.edu.eg" userId="019e9121-3433-48ea-9fca-7fba3803b435" providerId="ADAL" clId="{3C2E2C0A-E4BF-4C2F-9C80-184201C98CB1}" dt="2024-10-16T18:11:03.030" v="1634" actId="5793"/>
        <pc:sldMkLst>
          <pc:docMk/>
          <pc:sldMk cId="1152966011" sldId="270"/>
        </pc:sldMkLst>
        <pc:spChg chg="mod">
          <ac:chgData name="samia181176@fcom.bu.edu.eg" userId="019e9121-3433-48ea-9fca-7fba3803b435" providerId="ADAL" clId="{3C2E2C0A-E4BF-4C2F-9C80-184201C98CB1}" dt="2024-10-16T18:11:03.030" v="1634" actId="5793"/>
          <ac:spMkLst>
            <pc:docMk/>
            <pc:sldMk cId="1152966011" sldId="270"/>
            <ac:spMk id="2" creationId="{00000000-0000-0000-0000-000000000000}"/>
          </ac:spMkLst>
        </pc:spChg>
      </pc:sldChg>
      <pc:sldChg chg="delSp modSp mod">
        <pc:chgData name="samia181176@fcom.bu.edu.eg" userId="019e9121-3433-48ea-9fca-7fba3803b435" providerId="ADAL" clId="{3C2E2C0A-E4BF-4C2F-9C80-184201C98CB1}" dt="2024-10-18T21:35:00.905" v="2175" actId="478"/>
        <pc:sldMkLst>
          <pc:docMk/>
          <pc:sldMk cId="1255868717" sldId="271"/>
        </pc:sldMkLst>
        <pc:spChg chg="del mod">
          <ac:chgData name="samia181176@fcom.bu.edu.eg" userId="019e9121-3433-48ea-9fca-7fba3803b435" providerId="ADAL" clId="{3C2E2C0A-E4BF-4C2F-9C80-184201C98CB1}" dt="2024-10-18T21:35:00.905" v="2175" actId="478"/>
          <ac:spMkLst>
            <pc:docMk/>
            <pc:sldMk cId="1255868717" sldId="271"/>
            <ac:spMk id="4" creationId="{E9C18B5B-3E6E-F0BE-EBD9-92533C47B3E2}"/>
          </ac:spMkLst>
        </pc:spChg>
      </pc:sldChg>
      <pc:sldChg chg="delSp mod">
        <pc:chgData name="samia181176@fcom.bu.edu.eg" userId="019e9121-3433-48ea-9fca-7fba3803b435" providerId="ADAL" clId="{3C2E2C0A-E4BF-4C2F-9C80-184201C98CB1}" dt="2024-10-18T21:35:03.709" v="2176" actId="478"/>
        <pc:sldMkLst>
          <pc:docMk/>
          <pc:sldMk cId="3224243975" sldId="272"/>
        </pc:sldMkLst>
        <pc:spChg chg="del">
          <ac:chgData name="samia181176@fcom.bu.edu.eg" userId="019e9121-3433-48ea-9fca-7fba3803b435" providerId="ADAL" clId="{3C2E2C0A-E4BF-4C2F-9C80-184201C98CB1}" dt="2024-10-18T21:35:03.709" v="2176" actId="478"/>
          <ac:spMkLst>
            <pc:docMk/>
            <pc:sldMk cId="3224243975" sldId="272"/>
            <ac:spMk id="5" creationId="{1CF24439-D76C-97F4-5B67-F8B79E01E479}"/>
          </ac:spMkLst>
        </pc:spChg>
      </pc:sldChg>
      <pc:sldChg chg="delSp mod">
        <pc:chgData name="samia181176@fcom.bu.edu.eg" userId="019e9121-3433-48ea-9fca-7fba3803b435" providerId="ADAL" clId="{3C2E2C0A-E4BF-4C2F-9C80-184201C98CB1}" dt="2024-10-18T21:35:06.745" v="2177" actId="478"/>
        <pc:sldMkLst>
          <pc:docMk/>
          <pc:sldMk cId="3519010733" sldId="273"/>
        </pc:sldMkLst>
        <pc:spChg chg="del">
          <ac:chgData name="samia181176@fcom.bu.edu.eg" userId="019e9121-3433-48ea-9fca-7fba3803b435" providerId="ADAL" clId="{3C2E2C0A-E4BF-4C2F-9C80-184201C98CB1}" dt="2024-10-18T21:35:06.745" v="2177" actId="478"/>
          <ac:spMkLst>
            <pc:docMk/>
            <pc:sldMk cId="3519010733" sldId="273"/>
            <ac:spMk id="4" creationId="{81502423-8575-3079-7C49-0D11A007EC0E}"/>
          </ac:spMkLst>
        </pc:spChg>
      </pc:sldChg>
      <pc:sldChg chg="delSp mod">
        <pc:chgData name="samia181176@fcom.bu.edu.eg" userId="019e9121-3433-48ea-9fca-7fba3803b435" providerId="ADAL" clId="{3C2E2C0A-E4BF-4C2F-9C80-184201C98CB1}" dt="2024-10-18T21:35:12.578" v="2178" actId="478"/>
        <pc:sldMkLst>
          <pc:docMk/>
          <pc:sldMk cId="2819748410" sldId="275"/>
        </pc:sldMkLst>
        <pc:spChg chg="del">
          <ac:chgData name="samia181176@fcom.bu.edu.eg" userId="019e9121-3433-48ea-9fca-7fba3803b435" providerId="ADAL" clId="{3C2E2C0A-E4BF-4C2F-9C80-184201C98CB1}" dt="2024-10-18T21:35:12.578" v="2178" actId="478"/>
          <ac:spMkLst>
            <pc:docMk/>
            <pc:sldMk cId="2819748410" sldId="275"/>
            <ac:spMk id="5" creationId="{DB2E2B03-D816-34B7-D82E-A689BA91B4E2}"/>
          </ac:spMkLst>
        </pc:spChg>
      </pc:sldChg>
      <pc:sldChg chg="delSp modSp add del mod">
        <pc:chgData name="samia181176@fcom.bu.edu.eg" userId="019e9121-3433-48ea-9fca-7fba3803b435" providerId="ADAL" clId="{3C2E2C0A-E4BF-4C2F-9C80-184201C98CB1}" dt="2024-10-18T21:35:24.796" v="2182" actId="47"/>
        <pc:sldMkLst>
          <pc:docMk/>
          <pc:sldMk cId="2585531345" sldId="276"/>
        </pc:sldMkLst>
        <pc:spChg chg="del mod">
          <ac:chgData name="samia181176@fcom.bu.edu.eg" userId="019e9121-3433-48ea-9fca-7fba3803b435" providerId="ADAL" clId="{3C2E2C0A-E4BF-4C2F-9C80-184201C98CB1}" dt="2024-10-18T21:35:19.502" v="2180" actId="478"/>
          <ac:spMkLst>
            <pc:docMk/>
            <pc:sldMk cId="2585531345" sldId="276"/>
            <ac:spMk id="5" creationId="{0E7BB6AE-7F00-97F5-BA53-F0ABB27230F4}"/>
          </ac:spMkLst>
        </pc:spChg>
        <pc:picChg chg="mod modCrop">
          <ac:chgData name="samia181176@fcom.bu.edu.eg" userId="019e9121-3433-48ea-9fca-7fba3803b435" providerId="ADAL" clId="{3C2E2C0A-E4BF-4C2F-9C80-184201C98CB1}" dt="2024-10-13T14:31:56.501" v="1" actId="14100"/>
          <ac:picMkLst>
            <pc:docMk/>
            <pc:sldMk cId="2585531345" sldId="276"/>
            <ac:picMk id="22" creationId="{0D21D949-223F-54D9-C695-1EFF645F0046}"/>
          </ac:picMkLst>
        </pc:picChg>
        <pc:picChg chg="mod modCrop">
          <ac:chgData name="samia181176@fcom.bu.edu.eg" userId="019e9121-3433-48ea-9fca-7fba3803b435" providerId="ADAL" clId="{3C2E2C0A-E4BF-4C2F-9C80-184201C98CB1}" dt="2024-10-13T14:32:16.281" v="4" actId="14100"/>
          <ac:picMkLst>
            <pc:docMk/>
            <pc:sldMk cId="2585531345" sldId="276"/>
            <ac:picMk id="24" creationId="{B7831BB7-24FE-6DB2-5D60-6B9A0D7592BA}"/>
          </ac:picMkLst>
        </pc:picChg>
      </pc:sldChg>
      <pc:sldChg chg="delSp mod">
        <pc:chgData name="samia181176@fcom.bu.edu.eg" userId="019e9121-3433-48ea-9fca-7fba3803b435" providerId="ADAL" clId="{3C2E2C0A-E4BF-4C2F-9C80-184201C98CB1}" dt="2024-10-18T21:35:33.452" v="2183" actId="478"/>
        <pc:sldMkLst>
          <pc:docMk/>
          <pc:sldMk cId="1200217142" sldId="277"/>
        </pc:sldMkLst>
        <pc:spChg chg="del">
          <ac:chgData name="samia181176@fcom.bu.edu.eg" userId="019e9121-3433-48ea-9fca-7fba3803b435" providerId="ADAL" clId="{3C2E2C0A-E4BF-4C2F-9C80-184201C98CB1}" dt="2024-10-18T21:35:33.452" v="2183" actId="478"/>
          <ac:spMkLst>
            <pc:docMk/>
            <pc:sldMk cId="1200217142" sldId="277"/>
            <ac:spMk id="4" creationId="{684EB06E-7CE5-775F-C460-EBB73BC29DA0}"/>
          </ac:spMkLst>
        </pc:spChg>
      </pc:sldChg>
      <pc:sldChg chg="delSp modSp mod">
        <pc:chgData name="samia181176@fcom.bu.edu.eg" userId="019e9121-3433-48ea-9fca-7fba3803b435" providerId="ADAL" clId="{3C2E2C0A-E4BF-4C2F-9C80-184201C98CB1}" dt="2024-10-18T22:38:46.455" v="2552" actId="478"/>
        <pc:sldMkLst>
          <pc:docMk/>
          <pc:sldMk cId="897847061" sldId="278"/>
        </pc:sldMkLst>
        <pc:spChg chg="del mod">
          <ac:chgData name="samia181176@fcom.bu.edu.eg" userId="019e9121-3433-48ea-9fca-7fba3803b435" providerId="ADAL" clId="{3C2E2C0A-E4BF-4C2F-9C80-184201C98CB1}" dt="2024-10-18T22:38:46.455" v="2552" actId="478"/>
          <ac:spMkLst>
            <pc:docMk/>
            <pc:sldMk cId="897847061" sldId="278"/>
            <ac:spMk id="4" creationId="{E566B0D2-F44F-65E1-E065-A1FDFF3EA2E1}"/>
          </ac:spMkLst>
        </pc:spChg>
      </pc:sldChg>
      <pc:sldChg chg="addSp delSp modSp new mod">
        <pc:chgData name="samia181176@fcom.bu.edu.eg" userId="019e9121-3433-48ea-9fca-7fba3803b435" providerId="ADAL" clId="{3C2E2C0A-E4BF-4C2F-9C80-184201C98CB1}" dt="2024-10-18T22:38:37.425" v="2549" actId="478"/>
        <pc:sldMkLst>
          <pc:docMk/>
          <pc:sldMk cId="2960122459" sldId="279"/>
        </pc:sldMkLst>
        <pc:spChg chg="mod">
          <ac:chgData name="samia181176@fcom.bu.edu.eg" userId="019e9121-3433-48ea-9fca-7fba3803b435" providerId="ADAL" clId="{3C2E2C0A-E4BF-4C2F-9C80-184201C98CB1}" dt="2024-10-13T14:36:48.002" v="10" actId="108"/>
          <ac:spMkLst>
            <pc:docMk/>
            <pc:sldMk cId="2960122459" sldId="279"/>
            <ac:spMk id="2" creationId="{BC2313C1-8750-F563-57EB-C134BBF94E4C}"/>
          </ac:spMkLst>
        </pc:spChg>
        <pc:spChg chg="mod">
          <ac:chgData name="samia181176@fcom.bu.edu.eg" userId="019e9121-3433-48ea-9fca-7fba3803b435" providerId="ADAL" clId="{3C2E2C0A-E4BF-4C2F-9C80-184201C98CB1}" dt="2024-10-13T14:40:53.802" v="194" actId="20577"/>
          <ac:spMkLst>
            <pc:docMk/>
            <pc:sldMk cId="2960122459" sldId="279"/>
            <ac:spMk id="3" creationId="{CF79C30B-88F9-2AA7-9633-C1100552896B}"/>
          </ac:spMkLst>
        </pc:spChg>
        <pc:spChg chg="del">
          <ac:chgData name="samia181176@fcom.bu.edu.eg" userId="019e9121-3433-48ea-9fca-7fba3803b435" providerId="ADAL" clId="{3C2E2C0A-E4BF-4C2F-9C80-184201C98CB1}" dt="2024-10-18T22:38:37.425" v="2549" actId="478"/>
          <ac:spMkLst>
            <pc:docMk/>
            <pc:sldMk cId="2960122459" sldId="279"/>
            <ac:spMk id="4" creationId="{09E99801-A9F7-4616-4A29-BB55837D38F5}"/>
          </ac:spMkLst>
        </pc:spChg>
        <pc:picChg chg="add mod modCrop">
          <ac:chgData name="samia181176@fcom.bu.edu.eg" userId="019e9121-3433-48ea-9fca-7fba3803b435" providerId="ADAL" clId="{3C2E2C0A-E4BF-4C2F-9C80-184201C98CB1}" dt="2024-10-13T14:44:43.073" v="237" actId="1076"/>
          <ac:picMkLst>
            <pc:docMk/>
            <pc:sldMk cId="2960122459" sldId="279"/>
            <ac:picMk id="7" creationId="{35CC6F6E-8208-51ED-8FED-A66532DCB3CB}"/>
          </ac:picMkLst>
        </pc:picChg>
        <pc:picChg chg="add mod modCrop">
          <ac:chgData name="samia181176@fcom.bu.edu.eg" userId="019e9121-3433-48ea-9fca-7fba3803b435" providerId="ADAL" clId="{3C2E2C0A-E4BF-4C2F-9C80-184201C98CB1}" dt="2024-10-16T18:16:33.789" v="1638" actId="14100"/>
          <ac:picMkLst>
            <pc:docMk/>
            <pc:sldMk cId="2960122459" sldId="279"/>
            <ac:picMk id="9" creationId="{97F189A6-6884-F3B6-3E41-283825CD70CE}"/>
          </ac:picMkLst>
        </pc:picChg>
        <pc:picChg chg="add del mod">
          <ac:chgData name="samia181176@fcom.bu.edu.eg" userId="019e9121-3433-48ea-9fca-7fba3803b435" providerId="ADAL" clId="{3C2E2C0A-E4BF-4C2F-9C80-184201C98CB1}" dt="2024-10-13T14:43:06.263" v="224" actId="478"/>
          <ac:picMkLst>
            <pc:docMk/>
            <pc:sldMk cId="2960122459" sldId="279"/>
            <ac:picMk id="11" creationId="{B17F7E9D-D493-6BC7-2F81-9DE198D784DB}"/>
          </ac:picMkLst>
        </pc:picChg>
        <pc:picChg chg="add mod modCrop">
          <ac:chgData name="samia181176@fcom.bu.edu.eg" userId="019e9121-3433-48ea-9fca-7fba3803b435" providerId="ADAL" clId="{3C2E2C0A-E4BF-4C2F-9C80-184201C98CB1}" dt="2024-10-16T18:16:27.864" v="1637" actId="14100"/>
          <ac:picMkLst>
            <pc:docMk/>
            <pc:sldMk cId="2960122459" sldId="279"/>
            <ac:picMk id="13" creationId="{C2C4D837-79AC-743A-43A8-3391A0C4D13C}"/>
          </ac:picMkLst>
        </pc:picChg>
        <pc:cxnChg chg="add mod">
          <ac:chgData name="samia181176@fcom.bu.edu.eg" userId="019e9121-3433-48ea-9fca-7fba3803b435" providerId="ADAL" clId="{3C2E2C0A-E4BF-4C2F-9C80-184201C98CB1}" dt="2024-10-13T14:45:03.958" v="242" actId="1076"/>
          <ac:cxnSpMkLst>
            <pc:docMk/>
            <pc:sldMk cId="2960122459" sldId="279"/>
            <ac:cxnSpMk id="15" creationId="{52F41A4A-867D-3C01-8A80-BC86485AE214}"/>
          </ac:cxnSpMkLst>
        </pc:cxnChg>
        <pc:cxnChg chg="add mod">
          <ac:chgData name="samia181176@fcom.bu.edu.eg" userId="019e9121-3433-48ea-9fca-7fba3803b435" providerId="ADAL" clId="{3C2E2C0A-E4BF-4C2F-9C80-184201C98CB1}" dt="2024-10-13T14:44:51.669" v="239" actId="1076"/>
          <ac:cxnSpMkLst>
            <pc:docMk/>
            <pc:sldMk cId="2960122459" sldId="279"/>
            <ac:cxnSpMk id="16" creationId="{756CB8DA-6903-6C9E-2AD4-784E51D0F6C6}"/>
          </ac:cxnSpMkLst>
        </pc:cxnChg>
        <pc:cxnChg chg="add mod">
          <ac:chgData name="samia181176@fcom.bu.edu.eg" userId="019e9121-3433-48ea-9fca-7fba3803b435" providerId="ADAL" clId="{3C2E2C0A-E4BF-4C2F-9C80-184201C98CB1}" dt="2024-10-13T14:44:59.715" v="241"/>
          <ac:cxnSpMkLst>
            <pc:docMk/>
            <pc:sldMk cId="2960122459" sldId="279"/>
            <ac:cxnSpMk id="17" creationId="{257B26A1-5D3F-59DB-B137-52FB381C53CE}"/>
          </ac:cxnSpMkLst>
        </pc:cxnChg>
        <pc:cxnChg chg="add mod">
          <ac:chgData name="samia181176@fcom.bu.edu.eg" userId="019e9121-3433-48ea-9fca-7fba3803b435" providerId="ADAL" clId="{3C2E2C0A-E4BF-4C2F-9C80-184201C98CB1}" dt="2024-10-13T14:45:16.001" v="244" actId="1076"/>
          <ac:cxnSpMkLst>
            <pc:docMk/>
            <pc:sldMk cId="2960122459" sldId="279"/>
            <ac:cxnSpMk id="18" creationId="{37987373-C2DC-9E0D-0630-24E69C18E509}"/>
          </ac:cxnSpMkLst>
        </pc:cxnChg>
        <pc:cxnChg chg="add mod">
          <ac:chgData name="samia181176@fcom.bu.edu.eg" userId="019e9121-3433-48ea-9fca-7fba3803b435" providerId="ADAL" clId="{3C2E2C0A-E4BF-4C2F-9C80-184201C98CB1}" dt="2024-10-13T14:45:38.462" v="248" actId="14100"/>
          <ac:cxnSpMkLst>
            <pc:docMk/>
            <pc:sldMk cId="2960122459" sldId="279"/>
            <ac:cxnSpMk id="19" creationId="{F6721E9E-521B-2BE5-ED1D-67ADF307AA34}"/>
          </ac:cxnSpMkLst>
        </pc:cxnChg>
      </pc:sldChg>
      <pc:sldChg chg="addSp delSp modSp new mod">
        <pc:chgData name="samia181176@fcom.bu.edu.eg" userId="019e9121-3433-48ea-9fca-7fba3803b435" providerId="ADAL" clId="{3C2E2C0A-E4BF-4C2F-9C80-184201C98CB1}" dt="2024-10-18T22:38:33.487" v="2548" actId="478"/>
        <pc:sldMkLst>
          <pc:docMk/>
          <pc:sldMk cId="511926110" sldId="280"/>
        </pc:sldMkLst>
        <pc:spChg chg="mod">
          <ac:chgData name="samia181176@fcom.bu.edu.eg" userId="019e9121-3433-48ea-9fca-7fba3803b435" providerId="ADAL" clId="{3C2E2C0A-E4BF-4C2F-9C80-184201C98CB1}" dt="2024-10-13T14:46:58.693" v="254" actId="1076"/>
          <ac:spMkLst>
            <pc:docMk/>
            <pc:sldMk cId="511926110" sldId="280"/>
            <ac:spMk id="2" creationId="{BDEDE54C-3E03-8A2A-8ADB-EF73AB589CE1}"/>
          </ac:spMkLst>
        </pc:spChg>
        <pc:spChg chg="del">
          <ac:chgData name="samia181176@fcom.bu.edu.eg" userId="019e9121-3433-48ea-9fca-7fba3803b435" providerId="ADAL" clId="{3C2E2C0A-E4BF-4C2F-9C80-184201C98CB1}" dt="2024-10-13T14:47:16.235" v="255" actId="931"/>
          <ac:spMkLst>
            <pc:docMk/>
            <pc:sldMk cId="511926110" sldId="280"/>
            <ac:spMk id="3" creationId="{325000F3-EE9C-0879-0559-E9A2149B6451}"/>
          </ac:spMkLst>
        </pc:spChg>
        <pc:spChg chg="del">
          <ac:chgData name="samia181176@fcom.bu.edu.eg" userId="019e9121-3433-48ea-9fca-7fba3803b435" providerId="ADAL" clId="{3C2E2C0A-E4BF-4C2F-9C80-184201C98CB1}" dt="2024-10-18T22:38:33.487" v="2548" actId="478"/>
          <ac:spMkLst>
            <pc:docMk/>
            <pc:sldMk cId="511926110" sldId="280"/>
            <ac:spMk id="4" creationId="{71CFE012-0C95-0B04-E6E1-A48FA3494F67}"/>
          </ac:spMkLst>
        </pc:spChg>
        <pc:spChg chg="add del mod">
          <ac:chgData name="samia181176@fcom.bu.edu.eg" userId="019e9121-3433-48ea-9fca-7fba3803b435" providerId="ADAL" clId="{3C2E2C0A-E4BF-4C2F-9C80-184201C98CB1}" dt="2024-10-13T15:06:03.734" v="277" actId="931"/>
          <ac:spMkLst>
            <pc:docMk/>
            <pc:sldMk cId="511926110" sldId="280"/>
            <ac:spMk id="6" creationId="{AD1A350B-939E-78A7-9BB8-7EE2DAB2014A}"/>
          </ac:spMkLst>
        </pc:spChg>
        <pc:spChg chg="add mod">
          <ac:chgData name="samia181176@fcom.bu.edu.eg" userId="019e9121-3433-48ea-9fca-7fba3803b435" providerId="ADAL" clId="{3C2E2C0A-E4BF-4C2F-9C80-184201C98CB1}" dt="2024-10-13T15:12:50.944" v="431" actId="14100"/>
          <ac:spMkLst>
            <pc:docMk/>
            <pc:sldMk cId="511926110" sldId="280"/>
            <ac:spMk id="10" creationId="{BB14C550-CDC9-6A81-7D79-34E09285F351}"/>
          </ac:spMkLst>
        </pc:spChg>
        <pc:spChg chg="add del mod">
          <ac:chgData name="samia181176@fcom.bu.edu.eg" userId="019e9121-3433-48ea-9fca-7fba3803b435" providerId="ADAL" clId="{3C2E2C0A-E4BF-4C2F-9C80-184201C98CB1}" dt="2024-10-13T15:09:02.334" v="346" actId="478"/>
          <ac:spMkLst>
            <pc:docMk/>
            <pc:sldMk cId="511926110" sldId="280"/>
            <ac:spMk id="13" creationId="{D972DFEE-0ED7-7119-9E13-08D1C4D31E74}"/>
          </ac:spMkLst>
        </pc:spChg>
        <pc:spChg chg="add del mod">
          <ac:chgData name="samia181176@fcom.bu.edu.eg" userId="019e9121-3433-48ea-9fca-7fba3803b435" providerId="ADAL" clId="{3C2E2C0A-E4BF-4C2F-9C80-184201C98CB1}" dt="2024-10-13T15:19:12.670" v="507" actId="931"/>
          <ac:spMkLst>
            <pc:docMk/>
            <pc:sldMk cId="511926110" sldId="280"/>
            <ac:spMk id="14" creationId="{A14AAC90-A39A-DB53-C6C1-D40B2571AD87}"/>
          </ac:spMkLst>
        </pc:spChg>
        <pc:grpChg chg="mod">
          <ac:chgData name="samia181176@fcom.bu.edu.eg" userId="019e9121-3433-48ea-9fca-7fba3803b435" providerId="ADAL" clId="{3C2E2C0A-E4BF-4C2F-9C80-184201C98CB1}" dt="2024-10-13T15:09:55.298" v="366"/>
          <ac:grpSpMkLst>
            <pc:docMk/>
            <pc:sldMk cId="511926110" sldId="280"/>
            <ac:grpSpMk id="21" creationId="{14E5C9F3-D043-64FD-6997-B304BF511E15}"/>
          </ac:grpSpMkLst>
        </pc:grpChg>
        <pc:grpChg chg="mod">
          <ac:chgData name="samia181176@fcom.bu.edu.eg" userId="019e9121-3433-48ea-9fca-7fba3803b435" providerId="ADAL" clId="{3C2E2C0A-E4BF-4C2F-9C80-184201C98CB1}" dt="2024-10-13T15:09:54.849" v="363"/>
          <ac:grpSpMkLst>
            <pc:docMk/>
            <pc:sldMk cId="511926110" sldId="280"/>
            <ac:grpSpMk id="24" creationId="{96F9CC45-5F0D-7B52-EF65-56E1C9AFAD31}"/>
          </ac:grpSpMkLst>
        </pc:grpChg>
        <pc:grpChg chg="mod">
          <ac:chgData name="samia181176@fcom.bu.edu.eg" userId="019e9121-3433-48ea-9fca-7fba3803b435" providerId="ADAL" clId="{3C2E2C0A-E4BF-4C2F-9C80-184201C98CB1}" dt="2024-10-13T15:10:28.091" v="393"/>
          <ac:grpSpMkLst>
            <pc:docMk/>
            <pc:sldMk cId="511926110" sldId="280"/>
            <ac:grpSpMk id="31" creationId="{72808269-0071-21CF-FDC0-78368FA5CBB4}"/>
          </ac:grpSpMkLst>
        </pc:grpChg>
        <pc:grpChg chg="mod">
          <ac:chgData name="samia181176@fcom.bu.edu.eg" userId="019e9121-3433-48ea-9fca-7fba3803b435" providerId="ADAL" clId="{3C2E2C0A-E4BF-4C2F-9C80-184201C98CB1}" dt="2024-10-13T15:10:23.013" v="384"/>
          <ac:grpSpMkLst>
            <pc:docMk/>
            <pc:sldMk cId="511926110" sldId="280"/>
            <ac:grpSpMk id="36" creationId="{381CE5F6-F3AF-ED7C-F04A-71478BFCC602}"/>
          </ac:grpSpMkLst>
        </pc:grpChg>
        <pc:grpChg chg="del mod">
          <ac:chgData name="samia181176@fcom.bu.edu.eg" userId="019e9121-3433-48ea-9fca-7fba3803b435" providerId="ADAL" clId="{3C2E2C0A-E4BF-4C2F-9C80-184201C98CB1}" dt="2024-10-13T15:10:55.418" v="406"/>
          <ac:grpSpMkLst>
            <pc:docMk/>
            <pc:sldMk cId="511926110" sldId="280"/>
            <ac:grpSpMk id="45" creationId="{7404EB6A-3AEB-C979-501C-34C31778EA75}"/>
          </ac:grpSpMkLst>
        </pc:grpChg>
        <pc:grpChg chg="del mod">
          <ac:chgData name="samia181176@fcom.bu.edu.eg" userId="019e9121-3433-48ea-9fca-7fba3803b435" providerId="ADAL" clId="{3C2E2C0A-E4BF-4C2F-9C80-184201C98CB1}" dt="2024-10-13T15:10:57.063" v="410"/>
          <ac:grpSpMkLst>
            <pc:docMk/>
            <pc:sldMk cId="511926110" sldId="280"/>
            <ac:grpSpMk id="50" creationId="{7802A997-0D60-9E05-386D-7BD7AB254BAC}"/>
          </ac:grpSpMkLst>
        </pc:grpChg>
        <pc:grpChg chg="del mod">
          <ac:chgData name="samia181176@fcom.bu.edu.eg" userId="019e9121-3433-48ea-9fca-7fba3803b435" providerId="ADAL" clId="{3C2E2C0A-E4BF-4C2F-9C80-184201C98CB1}" dt="2024-10-13T15:11:27.957" v="415" actId="478"/>
          <ac:grpSpMkLst>
            <pc:docMk/>
            <pc:sldMk cId="511926110" sldId="280"/>
            <ac:grpSpMk id="54" creationId="{2E7851D1-CFC0-12B6-C8E3-FABB224B50B5}"/>
          </ac:grpSpMkLst>
        </pc:grpChg>
        <pc:graphicFrameChg chg="add del mod">
          <ac:chgData name="samia181176@fcom.bu.edu.eg" userId="019e9121-3433-48ea-9fca-7fba3803b435" providerId="ADAL" clId="{3C2E2C0A-E4BF-4C2F-9C80-184201C98CB1}" dt="2024-10-13T15:11:22.830" v="414" actId="478"/>
          <ac:graphicFrameMkLst>
            <pc:docMk/>
            <pc:sldMk cId="511926110" sldId="280"/>
            <ac:graphicFrameMk id="26" creationId="{A15ACD69-7CE3-6955-26B2-4A65A6850C01}"/>
          </ac:graphicFrameMkLst>
        </pc:graphicFrameChg>
        <pc:graphicFrameChg chg="add del mod">
          <ac:chgData name="samia181176@fcom.bu.edu.eg" userId="019e9121-3433-48ea-9fca-7fba3803b435" providerId="ADAL" clId="{3C2E2C0A-E4BF-4C2F-9C80-184201C98CB1}" dt="2024-10-13T15:11:19.458" v="413" actId="478"/>
          <ac:graphicFrameMkLst>
            <pc:docMk/>
            <pc:sldMk cId="511926110" sldId="280"/>
            <ac:graphicFrameMk id="40" creationId="{6AB4BCD2-EDB3-D380-8EAE-9C1ACEF9FDB5}"/>
          </ac:graphicFrameMkLst>
        </pc:graphicFrameChg>
        <pc:graphicFrameChg chg="add del mod">
          <ac:chgData name="samia181176@fcom.bu.edu.eg" userId="019e9121-3433-48ea-9fca-7fba3803b435" providerId="ADAL" clId="{3C2E2C0A-E4BF-4C2F-9C80-184201C98CB1}" dt="2024-10-13T15:11:18.361" v="412" actId="478"/>
          <ac:graphicFrameMkLst>
            <pc:docMk/>
            <pc:sldMk cId="511926110" sldId="280"/>
            <ac:graphicFrameMk id="47" creationId="{DB2CC1F4-B5C7-D5A0-100A-89706FE091CD}"/>
          </ac:graphicFrameMkLst>
        </pc:graphicFrameChg>
        <pc:picChg chg="add del mod modCrop">
          <ac:chgData name="samia181176@fcom.bu.edu.eg" userId="019e9121-3433-48ea-9fca-7fba3803b435" providerId="ADAL" clId="{3C2E2C0A-E4BF-4C2F-9C80-184201C98CB1}" dt="2024-10-13T15:05:42.142" v="276" actId="478"/>
          <ac:picMkLst>
            <pc:docMk/>
            <pc:sldMk cId="511926110" sldId="280"/>
            <ac:picMk id="7" creationId="{E082EBBF-13EC-720A-DD04-E0F290CD457D}"/>
          </ac:picMkLst>
        </pc:picChg>
        <pc:picChg chg="add del mod modCrop">
          <ac:chgData name="samia181176@fcom.bu.edu.eg" userId="019e9121-3433-48ea-9fca-7fba3803b435" providerId="ADAL" clId="{3C2E2C0A-E4BF-4C2F-9C80-184201C98CB1}" dt="2024-10-13T15:19:03.748" v="506" actId="478"/>
          <ac:picMkLst>
            <pc:docMk/>
            <pc:sldMk cId="511926110" sldId="280"/>
            <ac:picMk id="9" creationId="{D8E028BA-6B99-4E75-B9EE-2E84FE830378}"/>
          </ac:picMkLst>
        </pc:picChg>
        <pc:picChg chg="add mod modCrop">
          <ac:chgData name="samia181176@fcom.bu.edu.eg" userId="019e9121-3433-48ea-9fca-7fba3803b435" providerId="ADAL" clId="{3C2E2C0A-E4BF-4C2F-9C80-184201C98CB1}" dt="2024-10-16T18:17:30.607" v="1640" actId="14100"/>
          <ac:picMkLst>
            <pc:docMk/>
            <pc:sldMk cId="511926110" sldId="280"/>
            <ac:picMk id="16" creationId="{46403C4F-975A-2F63-C985-63B72D992402}"/>
          </ac:picMkLst>
        </pc:picChg>
        <pc:inkChg chg="add del">
          <ac:chgData name="samia181176@fcom.bu.edu.eg" userId="019e9121-3433-48ea-9fca-7fba3803b435" providerId="ADAL" clId="{3C2E2C0A-E4BF-4C2F-9C80-184201C98CB1}" dt="2024-10-13T15:09:17.581" v="348" actId="9405"/>
          <ac:inkMkLst>
            <pc:docMk/>
            <pc:sldMk cId="511926110" sldId="280"/>
            <ac:inkMk id="14" creationId="{B1AB138E-DB01-BD84-42D1-B59FC8BF0BD1}"/>
          </ac:inkMkLst>
        </pc:inkChg>
        <pc:inkChg chg="add del">
          <ac:chgData name="samia181176@fcom.bu.edu.eg" userId="019e9121-3433-48ea-9fca-7fba3803b435" providerId="ADAL" clId="{3C2E2C0A-E4BF-4C2F-9C80-184201C98CB1}" dt="2024-10-13T15:09:27.887" v="354" actId="9405"/>
          <ac:inkMkLst>
            <pc:docMk/>
            <pc:sldMk cId="511926110" sldId="280"/>
            <ac:inkMk id="15" creationId="{F3A63E9A-9675-E4AB-31BC-CC7BF4E4A93D}"/>
          </ac:inkMkLst>
        </pc:inkChg>
        <pc:inkChg chg="add del">
          <ac:chgData name="samia181176@fcom.bu.edu.eg" userId="019e9121-3433-48ea-9fca-7fba3803b435" providerId="ADAL" clId="{3C2E2C0A-E4BF-4C2F-9C80-184201C98CB1}" dt="2024-10-13T15:09:27.571" v="353" actId="9405"/>
          <ac:inkMkLst>
            <pc:docMk/>
            <pc:sldMk cId="511926110" sldId="280"/>
            <ac:inkMk id="16" creationId="{87AAD303-5E67-962D-F2EC-8EB93B9632A7}"/>
          </ac:inkMkLst>
        </pc:inkChg>
        <pc:inkChg chg="add del">
          <ac:chgData name="samia181176@fcom.bu.edu.eg" userId="019e9121-3433-48ea-9fca-7fba3803b435" providerId="ADAL" clId="{3C2E2C0A-E4BF-4C2F-9C80-184201C98CB1}" dt="2024-10-13T15:09:27.315" v="352" actId="9405"/>
          <ac:inkMkLst>
            <pc:docMk/>
            <pc:sldMk cId="511926110" sldId="280"/>
            <ac:inkMk id="17" creationId="{F2E0B3F6-4C98-4D0E-971D-93B5DAA04002}"/>
          </ac:inkMkLst>
        </pc:inkChg>
        <pc:inkChg chg="add del mod">
          <ac:chgData name="samia181176@fcom.bu.edu.eg" userId="019e9121-3433-48ea-9fca-7fba3803b435" providerId="ADAL" clId="{3C2E2C0A-E4BF-4C2F-9C80-184201C98CB1}" dt="2024-10-13T15:09:57.630" v="368" actId="9405"/>
          <ac:inkMkLst>
            <pc:docMk/>
            <pc:sldMk cId="511926110" sldId="280"/>
            <ac:inkMk id="18" creationId="{136F3712-8347-9D84-A2C4-BF022E598DA5}"/>
          </ac:inkMkLst>
        </pc:inkChg>
        <pc:inkChg chg="add del mod">
          <ac:chgData name="samia181176@fcom.bu.edu.eg" userId="019e9121-3433-48ea-9fca-7fba3803b435" providerId="ADAL" clId="{3C2E2C0A-E4BF-4C2F-9C80-184201C98CB1}" dt="2024-10-13T15:09:57.401" v="367" actId="9405"/>
          <ac:inkMkLst>
            <pc:docMk/>
            <pc:sldMk cId="511926110" sldId="280"/>
            <ac:inkMk id="19" creationId="{743C7EDF-E1DB-4121-2BD3-62C7A117ADDB}"/>
          </ac:inkMkLst>
        </pc:inkChg>
        <pc:inkChg chg="add del">
          <ac:chgData name="samia181176@fcom.bu.edu.eg" userId="019e9121-3433-48ea-9fca-7fba3803b435" providerId="ADAL" clId="{3C2E2C0A-E4BF-4C2F-9C80-184201C98CB1}" dt="2024-10-13T15:09:55.298" v="366"/>
          <ac:inkMkLst>
            <pc:docMk/>
            <pc:sldMk cId="511926110" sldId="280"/>
            <ac:inkMk id="20" creationId="{BBD4D770-CF89-15A7-2882-513ADBFC5844}"/>
          </ac:inkMkLst>
        </pc:inkChg>
        <pc:inkChg chg="add del mod">
          <ac:chgData name="samia181176@fcom.bu.edu.eg" userId="019e9121-3433-48ea-9fca-7fba3803b435" providerId="ADAL" clId="{3C2E2C0A-E4BF-4C2F-9C80-184201C98CB1}" dt="2024-10-13T15:09:55.082" v="364" actId="9405"/>
          <ac:inkMkLst>
            <pc:docMk/>
            <pc:sldMk cId="511926110" sldId="280"/>
            <ac:inkMk id="22" creationId="{EAFD9CCF-E803-8ED9-3E33-7AE77039C4F2}"/>
          </ac:inkMkLst>
        </pc:inkChg>
        <pc:inkChg chg="add del mod">
          <ac:chgData name="samia181176@fcom.bu.edu.eg" userId="019e9121-3433-48ea-9fca-7fba3803b435" providerId="ADAL" clId="{3C2E2C0A-E4BF-4C2F-9C80-184201C98CB1}" dt="2024-10-13T15:09:54.849" v="363"/>
          <ac:inkMkLst>
            <pc:docMk/>
            <pc:sldMk cId="511926110" sldId="280"/>
            <ac:inkMk id="23" creationId="{E5B6090B-AFCF-5BB8-C0E6-E5E063658D4F}"/>
          </ac:inkMkLst>
        </pc:inkChg>
        <pc:inkChg chg="add">
          <ac:chgData name="samia181176@fcom.bu.edu.eg" userId="019e9121-3433-48ea-9fca-7fba3803b435" providerId="ADAL" clId="{3C2E2C0A-E4BF-4C2F-9C80-184201C98CB1}" dt="2024-10-13T15:09:59.097" v="369" actId="9405"/>
          <ac:inkMkLst>
            <pc:docMk/>
            <pc:sldMk cId="511926110" sldId="280"/>
            <ac:inkMk id="25" creationId="{3F6A8364-4C3B-7CF8-213B-364EC9F89675}"/>
          </ac:inkMkLst>
        </pc:inkChg>
        <pc:inkChg chg="add">
          <ac:chgData name="samia181176@fcom.bu.edu.eg" userId="019e9121-3433-48ea-9fca-7fba3803b435" providerId="ADAL" clId="{3C2E2C0A-E4BF-4C2F-9C80-184201C98CB1}" dt="2024-10-13T15:10:11.737" v="371" actId="9405"/>
          <ac:inkMkLst>
            <pc:docMk/>
            <pc:sldMk cId="511926110" sldId="280"/>
            <ac:inkMk id="27" creationId="{F092D774-E3CB-3DB0-22AB-99358EA24A33}"/>
          </ac:inkMkLst>
        </pc:inkChg>
        <pc:inkChg chg="add del mod">
          <ac:chgData name="samia181176@fcom.bu.edu.eg" userId="019e9121-3433-48ea-9fca-7fba3803b435" providerId="ADAL" clId="{3C2E2C0A-E4BF-4C2F-9C80-184201C98CB1}" dt="2024-10-13T15:10:28.698" v="395" actId="9405"/>
          <ac:inkMkLst>
            <pc:docMk/>
            <pc:sldMk cId="511926110" sldId="280"/>
            <ac:inkMk id="28" creationId="{0CF582F7-1B3A-59F1-1384-85D0A585DC6D}"/>
          </ac:inkMkLst>
        </pc:inkChg>
        <pc:inkChg chg="add del mod">
          <ac:chgData name="samia181176@fcom.bu.edu.eg" userId="019e9121-3433-48ea-9fca-7fba3803b435" providerId="ADAL" clId="{3C2E2C0A-E4BF-4C2F-9C80-184201C98CB1}" dt="2024-10-13T15:10:28.391" v="394" actId="9405"/>
          <ac:inkMkLst>
            <pc:docMk/>
            <pc:sldMk cId="511926110" sldId="280"/>
            <ac:inkMk id="29" creationId="{69DDA0DB-CF31-A544-3C06-3BBC1325DCDF}"/>
          </ac:inkMkLst>
        </pc:inkChg>
        <pc:inkChg chg="add del">
          <ac:chgData name="samia181176@fcom.bu.edu.eg" userId="019e9121-3433-48ea-9fca-7fba3803b435" providerId="ADAL" clId="{3C2E2C0A-E4BF-4C2F-9C80-184201C98CB1}" dt="2024-10-13T15:10:28.091" v="393"/>
          <ac:inkMkLst>
            <pc:docMk/>
            <pc:sldMk cId="511926110" sldId="280"/>
            <ac:inkMk id="30" creationId="{5995FF45-FAFB-D74B-1E84-6A30999D9300}"/>
          </ac:inkMkLst>
        </pc:inkChg>
        <pc:inkChg chg="add del mod">
          <ac:chgData name="samia181176@fcom.bu.edu.eg" userId="019e9121-3433-48ea-9fca-7fba3803b435" providerId="ADAL" clId="{3C2E2C0A-E4BF-4C2F-9C80-184201C98CB1}" dt="2024-10-13T15:10:27.662" v="391" actId="9405"/>
          <ac:inkMkLst>
            <pc:docMk/>
            <pc:sldMk cId="511926110" sldId="280"/>
            <ac:inkMk id="32" creationId="{A2931E9C-77B3-CE0A-8E98-3EFD9C53EBFC}"/>
          </ac:inkMkLst>
        </pc:inkChg>
        <pc:inkChg chg="add del mod">
          <ac:chgData name="samia181176@fcom.bu.edu.eg" userId="019e9121-3433-48ea-9fca-7fba3803b435" providerId="ADAL" clId="{3C2E2C0A-E4BF-4C2F-9C80-184201C98CB1}" dt="2024-10-13T15:10:27.266" v="390" actId="9405"/>
          <ac:inkMkLst>
            <pc:docMk/>
            <pc:sldMk cId="511926110" sldId="280"/>
            <ac:inkMk id="33" creationId="{302F168A-FF20-B4F4-BF7D-A4FB6207217A}"/>
          </ac:inkMkLst>
        </pc:inkChg>
        <pc:inkChg chg="add del">
          <ac:chgData name="samia181176@fcom.bu.edu.eg" userId="019e9121-3433-48ea-9fca-7fba3803b435" providerId="ADAL" clId="{3C2E2C0A-E4BF-4C2F-9C80-184201C98CB1}" dt="2024-10-13T15:10:27.069" v="389" actId="9405"/>
          <ac:inkMkLst>
            <pc:docMk/>
            <pc:sldMk cId="511926110" sldId="280"/>
            <ac:inkMk id="34" creationId="{51773496-5700-9A3C-A99E-CC64B09D632C}"/>
          </ac:inkMkLst>
        </pc:inkChg>
        <pc:inkChg chg="add del">
          <ac:chgData name="samia181176@fcom.bu.edu.eg" userId="019e9121-3433-48ea-9fca-7fba3803b435" providerId="ADAL" clId="{3C2E2C0A-E4BF-4C2F-9C80-184201C98CB1}" dt="2024-10-13T15:10:23.013" v="384"/>
          <ac:inkMkLst>
            <pc:docMk/>
            <pc:sldMk cId="511926110" sldId="280"/>
            <ac:inkMk id="35" creationId="{F6D189AE-0BDC-F743-44CD-90899982B19B}"/>
          </ac:inkMkLst>
        </pc:inkChg>
        <pc:inkChg chg="add del">
          <ac:chgData name="samia181176@fcom.bu.edu.eg" userId="019e9121-3433-48ea-9fca-7fba3803b435" providerId="ADAL" clId="{3C2E2C0A-E4BF-4C2F-9C80-184201C98CB1}" dt="2024-10-13T15:10:22.218" v="382" actId="9405"/>
          <ac:inkMkLst>
            <pc:docMk/>
            <pc:sldMk cId="511926110" sldId="280"/>
            <ac:inkMk id="37" creationId="{B11B2C61-0694-17F1-12F5-526615461393}"/>
          </ac:inkMkLst>
        </pc:inkChg>
        <pc:inkChg chg="add del">
          <ac:chgData name="samia181176@fcom.bu.edu.eg" userId="019e9121-3433-48ea-9fca-7fba3803b435" providerId="ADAL" clId="{3C2E2C0A-E4BF-4C2F-9C80-184201C98CB1}" dt="2024-10-13T15:10:26.578" v="388" actId="9405"/>
          <ac:inkMkLst>
            <pc:docMk/>
            <pc:sldMk cId="511926110" sldId="280"/>
            <ac:inkMk id="38" creationId="{25997056-666F-0116-0517-6D8D7DE91E5B}"/>
          </ac:inkMkLst>
        </pc:inkChg>
        <pc:inkChg chg="add del">
          <ac:chgData name="samia181176@fcom.bu.edu.eg" userId="019e9121-3433-48ea-9fca-7fba3803b435" providerId="ADAL" clId="{3C2E2C0A-E4BF-4C2F-9C80-184201C98CB1}" dt="2024-10-13T15:10:25.696" v="387" actId="9405"/>
          <ac:inkMkLst>
            <pc:docMk/>
            <pc:sldMk cId="511926110" sldId="280"/>
            <ac:inkMk id="39" creationId="{319EA029-334F-0D51-90F5-DBFCFAF80881}"/>
          </ac:inkMkLst>
        </pc:inkChg>
        <pc:inkChg chg="add">
          <ac:chgData name="samia181176@fcom.bu.edu.eg" userId="019e9121-3433-48ea-9fca-7fba3803b435" providerId="ADAL" clId="{3C2E2C0A-E4BF-4C2F-9C80-184201C98CB1}" dt="2024-10-13T15:10:33.862" v="397" actId="9405"/>
          <ac:inkMkLst>
            <pc:docMk/>
            <pc:sldMk cId="511926110" sldId="280"/>
            <ac:inkMk id="41" creationId="{459D2391-2D36-A83A-B9BF-C70700D2FF00}"/>
          </ac:inkMkLst>
        </pc:inkChg>
        <pc:inkChg chg="add del">
          <ac:chgData name="samia181176@fcom.bu.edu.eg" userId="019e9121-3433-48ea-9fca-7fba3803b435" providerId="ADAL" clId="{3C2E2C0A-E4BF-4C2F-9C80-184201C98CB1}" dt="2024-10-13T15:11:32.090" v="417" actId="478"/>
          <ac:inkMkLst>
            <pc:docMk/>
            <pc:sldMk cId="511926110" sldId="280"/>
            <ac:inkMk id="42" creationId="{21989367-2AB3-D6E4-1C1C-1E608E356FF3}"/>
          </ac:inkMkLst>
        </pc:inkChg>
        <pc:inkChg chg="add mod">
          <ac:chgData name="samia181176@fcom.bu.edu.eg" userId="019e9121-3433-48ea-9fca-7fba3803b435" providerId="ADAL" clId="{3C2E2C0A-E4BF-4C2F-9C80-184201C98CB1}" dt="2024-10-13T15:10:57.063" v="410"/>
          <ac:inkMkLst>
            <pc:docMk/>
            <pc:sldMk cId="511926110" sldId="280"/>
            <ac:inkMk id="43" creationId="{8CA25E07-0B2B-0804-BB0C-523673936107}"/>
          </ac:inkMkLst>
        </pc:inkChg>
        <pc:inkChg chg="add mod">
          <ac:chgData name="samia181176@fcom.bu.edu.eg" userId="019e9121-3433-48ea-9fca-7fba3803b435" providerId="ADAL" clId="{3C2E2C0A-E4BF-4C2F-9C80-184201C98CB1}" dt="2024-10-13T15:10:57.063" v="410"/>
          <ac:inkMkLst>
            <pc:docMk/>
            <pc:sldMk cId="511926110" sldId="280"/>
            <ac:inkMk id="44" creationId="{3ACB57BC-ED0E-437E-23B4-9B4394323066}"/>
          </ac:inkMkLst>
        </pc:inkChg>
        <pc:inkChg chg="add">
          <ac:chgData name="samia181176@fcom.bu.edu.eg" userId="019e9121-3433-48ea-9fca-7fba3803b435" providerId="ADAL" clId="{3C2E2C0A-E4BF-4C2F-9C80-184201C98CB1}" dt="2024-10-13T15:10:43.479" v="402" actId="9405"/>
          <ac:inkMkLst>
            <pc:docMk/>
            <pc:sldMk cId="511926110" sldId="280"/>
            <ac:inkMk id="46" creationId="{B0CE1E0E-3B09-531D-963B-CE0126663E08}"/>
          </ac:inkMkLst>
        </pc:inkChg>
        <pc:inkChg chg="add mod">
          <ac:chgData name="samia181176@fcom.bu.edu.eg" userId="019e9121-3433-48ea-9fca-7fba3803b435" providerId="ADAL" clId="{3C2E2C0A-E4BF-4C2F-9C80-184201C98CB1}" dt="2024-10-13T15:10:57.063" v="410"/>
          <ac:inkMkLst>
            <pc:docMk/>
            <pc:sldMk cId="511926110" sldId="280"/>
            <ac:inkMk id="48" creationId="{5DFA887D-960A-C942-5735-27570AF0B5FD}"/>
          </ac:inkMkLst>
        </pc:inkChg>
        <pc:inkChg chg="add">
          <ac:chgData name="samia181176@fcom.bu.edu.eg" userId="019e9121-3433-48ea-9fca-7fba3803b435" providerId="ADAL" clId="{3C2E2C0A-E4BF-4C2F-9C80-184201C98CB1}" dt="2024-10-13T15:10:54.832" v="405" actId="9405"/>
          <ac:inkMkLst>
            <pc:docMk/>
            <pc:sldMk cId="511926110" sldId="280"/>
            <ac:inkMk id="49" creationId="{72F88E96-8626-1A1A-45A4-2A9DBC00EE9A}"/>
          </ac:inkMkLst>
        </pc:inkChg>
        <pc:inkChg chg="add mod">
          <ac:chgData name="samia181176@fcom.bu.edu.eg" userId="019e9121-3433-48ea-9fca-7fba3803b435" providerId="ADAL" clId="{3C2E2C0A-E4BF-4C2F-9C80-184201C98CB1}" dt="2024-10-13T15:10:57.063" v="410"/>
          <ac:inkMkLst>
            <pc:docMk/>
            <pc:sldMk cId="511926110" sldId="280"/>
            <ac:inkMk id="51" creationId="{9482009C-A217-8BC4-F40D-E4495CA998CE}"/>
          </ac:inkMkLst>
        </pc:inkChg>
        <pc:inkChg chg="add mod">
          <ac:chgData name="samia181176@fcom.bu.edu.eg" userId="019e9121-3433-48ea-9fca-7fba3803b435" providerId="ADAL" clId="{3C2E2C0A-E4BF-4C2F-9C80-184201C98CB1}" dt="2024-10-13T15:10:57.063" v="410"/>
          <ac:inkMkLst>
            <pc:docMk/>
            <pc:sldMk cId="511926110" sldId="280"/>
            <ac:inkMk id="52" creationId="{89EA3E09-36CF-0C81-5495-8418750593CE}"/>
          </ac:inkMkLst>
        </pc:inkChg>
        <pc:inkChg chg="add del">
          <ac:chgData name="samia181176@fcom.bu.edu.eg" userId="019e9121-3433-48ea-9fca-7fba3803b435" providerId="ADAL" clId="{3C2E2C0A-E4BF-4C2F-9C80-184201C98CB1}" dt="2024-10-13T15:11:29.216" v="416" actId="478"/>
          <ac:inkMkLst>
            <pc:docMk/>
            <pc:sldMk cId="511926110" sldId="280"/>
            <ac:inkMk id="53" creationId="{EE78C358-981C-1F90-0004-D8D481F6E588}"/>
          </ac:inkMkLst>
        </pc:inkChg>
        <pc:inkChg chg="add">
          <ac:chgData name="samia181176@fcom.bu.edu.eg" userId="019e9121-3433-48ea-9fca-7fba3803b435" providerId="ADAL" clId="{3C2E2C0A-E4BF-4C2F-9C80-184201C98CB1}" dt="2024-10-13T15:10:57.143" v="411" actId="9405"/>
          <ac:inkMkLst>
            <pc:docMk/>
            <pc:sldMk cId="511926110" sldId="280"/>
            <ac:inkMk id="55" creationId="{3D051752-D14B-D0B3-F100-8113CDC693C5}"/>
          </ac:inkMkLst>
        </pc:inkChg>
        <pc:cxnChg chg="add">
          <ac:chgData name="samia181176@fcom.bu.edu.eg" userId="019e9121-3433-48ea-9fca-7fba3803b435" providerId="ADAL" clId="{3C2E2C0A-E4BF-4C2F-9C80-184201C98CB1}" dt="2024-10-13T15:11:46.436" v="418" actId="11529"/>
          <ac:cxnSpMkLst>
            <pc:docMk/>
            <pc:sldMk cId="511926110" sldId="280"/>
            <ac:cxnSpMk id="6" creationId="{1A125C9B-5BFF-DEE4-763C-E82A90CE61EC}"/>
          </ac:cxnSpMkLst>
        </pc:cxnChg>
        <pc:cxnChg chg="add mod">
          <ac:chgData name="samia181176@fcom.bu.edu.eg" userId="019e9121-3433-48ea-9fca-7fba3803b435" providerId="ADAL" clId="{3C2E2C0A-E4BF-4C2F-9C80-184201C98CB1}" dt="2024-10-13T15:12:04.209" v="422" actId="1076"/>
          <ac:cxnSpMkLst>
            <pc:docMk/>
            <pc:sldMk cId="511926110" sldId="280"/>
            <ac:cxnSpMk id="7" creationId="{3CD2A270-AFB6-ED81-9F63-CAA953AF691D}"/>
          </ac:cxnSpMkLst>
        </pc:cxnChg>
        <pc:cxnChg chg="add mod">
          <ac:chgData name="samia181176@fcom.bu.edu.eg" userId="019e9121-3433-48ea-9fca-7fba3803b435" providerId="ADAL" clId="{3C2E2C0A-E4BF-4C2F-9C80-184201C98CB1}" dt="2024-10-13T15:12:12.914" v="424" actId="1076"/>
          <ac:cxnSpMkLst>
            <pc:docMk/>
            <pc:sldMk cId="511926110" sldId="280"/>
            <ac:cxnSpMk id="8" creationId="{E05E8D9C-F26F-F6DD-22AE-75A1561DA357}"/>
          </ac:cxnSpMkLst>
        </pc:cxnChg>
        <pc:cxnChg chg="add mod">
          <ac:chgData name="samia181176@fcom.bu.edu.eg" userId="019e9121-3433-48ea-9fca-7fba3803b435" providerId="ADAL" clId="{3C2E2C0A-E4BF-4C2F-9C80-184201C98CB1}" dt="2024-10-13T15:12:25.202" v="426" actId="1076"/>
          <ac:cxnSpMkLst>
            <pc:docMk/>
            <pc:sldMk cId="511926110" sldId="280"/>
            <ac:cxnSpMk id="11" creationId="{4CC51A3F-9402-76B6-4BA0-30C8DDB05918}"/>
          </ac:cxnSpMkLst>
        </pc:cxnChg>
        <pc:cxnChg chg="add del">
          <ac:chgData name="samia181176@fcom.bu.edu.eg" userId="019e9121-3433-48ea-9fca-7fba3803b435" providerId="ADAL" clId="{3C2E2C0A-E4BF-4C2F-9C80-184201C98CB1}" dt="2024-10-13T15:08:43.666" v="343" actId="478"/>
          <ac:cxnSpMkLst>
            <pc:docMk/>
            <pc:sldMk cId="511926110" sldId="280"/>
            <ac:cxnSpMk id="12" creationId="{6EC1E960-ADAE-7035-480D-58CCA6095EB7}"/>
          </ac:cxnSpMkLst>
        </pc:cxnChg>
        <pc:cxnChg chg="add mod">
          <ac:chgData name="samia181176@fcom.bu.edu.eg" userId="019e9121-3433-48ea-9fca-7fba3803b435" providerId="ADAL" clId="{3C2E2C0A-E4BF-4C2F-9C80-184201C98CB1}" dt="2024-10-13T15:12:36.686" v="428" actId="1076"/>
          <ac:cxnSpMkLst>
            <pc:docMk/>
            <pc:sldMk cId="511926110" sldId="280"/>
            <ac:cxnSpMk id="12" creationId="{F6474989-495C-720E-5F1C-B4295FDDE170}"/>
          </ac:cxnSpMkLst>
        </pc:cxnChg>
      </pc:sldChg>
      <pc:sldChg chg="add del">
        <pc:chgData name="samia181176@fcom.bu.edu.eg" userId="019e9121-3433-48ea-9fca-7fba3803b435" providerId="ADAL" clId="{3C2E2C0A-E4BF-4C2F-9C80-184201C98CB1}" dt="2024-10-13T14:46:27.973" v="250" actId="2696"/>
        <pc:sldMkLst>
          <pc:docMk/>
          <pc:sldMk cId="1568709928" sldId="280"/>
        </pc:sldMkLst>
      </pc:sldChg>
      <pc:sldChg chg="addSp delSp modSp new mod">
        <pc:chgData name="samia181176@fcom.bu.edu.eg" userId="019e9121-3433-48ea-9fca-7fba3803b435" providerId="ADAL" clId="{3C2E2C0A-E4BF-4C2F-9C80-184201C98CB1}" dt="2024-10-18T22:38:23.567" v="2547" actId="478"/>
        <pc:sldMkLst>
          <pc:docMk/>
          <pc:sldMk cId="2734351790" sldId="281"/>
        </pc:sldMkLst>
        <pc:spChg chg="del">
          <ac:chgData name="samia181176@fcom.bu.edu.eg" userId="019e9121-3433-48ea-9fca-7fba3803b435" providerId="ADAL" clId="{3C2E2C0A-E4BF-4C2F-9C80-184201C98CB1}" dt="2024-10-13T15:15:14.856" v="442" actId="478"/>
          <ac:spMkLst>
            <pc:docMk/>
            <pc:sldMk cId="2734351790" sldId="281"/>
            <ac:spMk id="2" creationId="{62E52E17-2EA5-AF25-A336-7039856B901E}"/>
          </ac:spMkLst>
        </pc:spChg>
        <pc:spChg chg="del">
          <ac:chgData name="samia181176@fcom.bu.edu.eg" userId="019e9121-3433-48ea-9fca-7fba3803b435" providerId="ADAL" clId="{3C2E2C0A-E4BF-4C2F-9C80-184201C98CB1}" dt="2024-10-13T15:14:51.223" v="435" actId="931"/>
          <ac:spMkLst>
            <pc:docMk/>
            <pc:sldMk cId="2734351790" sldId="281"/>
            <ac:spMk id="3" creationId="{8FFDDCF9-A93D-1D27-FAE9-CEADE477A10C}"/>
          </ac:spMkLst>
        </pc:spChg>
        <pc:spChg chg="del">
          <ac:chgData name="samia181176@fcom.bu.edu.eg" userId="019e9121-3433-48ea-9fca-7fba3803b435" providerId="ADAL" clId="{3C2E2C0A-E4BF-4C2F-9C80-184201C98CB1}" dt="2024-10-18T22:38:23.567" v="2547" actId="478"/>
          <ac:spMkLst>
            <pc:docMk/>
            <pc:sldMk cId="2734351790" sldId="281"/>
            <ac:spMk id="4" creationId="{B6CE9D5D-5147-21C9-B2B3-A3DDB0DFC34C}"/>
          </ac:spMkLst>
        </pc:spChg>
        <pc:spChg chg="add del mod">
          <ac:chgData name="samia181176@fcom.bu.edu.eg" userId="019e9121-3433-48ea-9fca-7fba3803b435" providerId="ADAL" clId="{3C2E2C0A-E4BF-4C2F-9C80-184201C98CB1}" dt="2024-10-13T15:15:04.980" v="439" actId="931"/>
          <ac:spMkLst>
            <pc:docMk/>
            <pc:sldMk cId="2734351790" sldId="281"/>
            <ac:spMk id="9" creationId="{16E36FBD-4C55-6199-24C4-494AAFAF75C0}"/>
          </ac:spMkLst>
        </pc:spChg>
        <pc:spChg chg="add mod">
          <ac:chgData name="samia181176@fcom.bu.edu.eg" userId="019e9121-3433-48ea-9fca-7fba3803b435" providerId="ADAL" clId="{3C2E2C0A-E4BF-4C2F-9C80-184201C98CB1}" dt="2024-10-13T15:18:05.659" v="505" actId="403"/>
          <ac:spMkLst>
            <pc:docMk/>
            <pc:sldMk cId="2734351790" sldId="281"/>
            <ac:spMk id="14" creationId="{48C5B3A1-3316-E993-A01E-E2617EC2D668}"/>
          </ac:spMkLst>
        </pc:spChg>
        <pc:picChg chg="add del mod">
          <ac:chgData name="samia181176@fcom.bu.edu.eg" userId="019e9121-3433-48ea-9fca-7fba3803b435" providerId="ADAL" clId="{3C2E2C0A-E4BF-4C2F-9C80-184201C98CB1}" dt="2024-10-13T15:15:00.090" v="438" actId="478"/>
          <ac:picMkLst>
            <pc:docMk/>
            <pc:sldMk cId="2734351790" sldId="281"/>
            <ac:picMk id="7" creationId="{1F96D480-FF04-BEF0-7CF0-51CA6C61CA09}"/>
          </ac:picMkLst>
        </pc:picChg>
        <pc:picChg chg="add mod modCrop">
          <ac:chgData name="samia181176@fcom.bu.edu.eg" userId="019e9121-3433-48ea-9fca-7fba3803b435" providerId="ADAL" clId="{3C2E2C0A-E4BF-4C2F-9C80-184201C98CB1}" dt="2024-10-13T15:16:46.710" v="464" actId="1076"/>
          <ac:picMkLst>
            <pc:docMk/>
            <pc:sldMk cId="2734351790" sldId="281"/>
            <ac:picMk id="11" creationId="{29960665-EC2D-656A-FBD2-F6B3BE9CC44E}"/>
          </ac:picMkLst>
        </pc:picChg>
        <pc:picChg chg="add mod modCrop">
          <ac:chgData name="samia181176@fcom.bu.edu.eg" userId="019e9121-3433-48ea-9fca-7fba3803b435" providerId="ADAL" clId="{3C2E2C0A-E4BF-4C2F-9C80-184201C98CB1}" dt="2024-10-13T15:17:02.694" v="467" actId="14100"/>
          <ac:picMkLst>
            <pc:docMk/>
            <pc:sldMk cId="2734351790" sldId="281"/>
            <ac:picMk id="13" creationId="{B976B998-275A-E900-1F41-1915297B923C}"/>
          </ac:picMkLst>
        </pc:picChg>
      </pc:sldChg>
      <pc:sldChg chg="add del">
        <pc:chgData name="samia181176@fcom.bu.edu.eg" userId="019e9121-3433-48ea-9fca-7fba3803b435" providerId="ADAL" clId="{3C2E2C0A-E4BF-4C2F-9C80-184201C98CB1}" dt="2024-10-13T15:14:33.594" v="433" actId="2696"/>
        <pc:sldMkLst>
          <pc:docMk/>
          <pc:sldMk cId="3033151335" sldId="281"/>
        </pc:sldMkLst>
      </pc:sldChg>
      <pc:sldChg chg="addSp delSp modSp add mod">
        <pc:chgData name="samia181176@fcom.bu.edu.eg" userId="019e9121-3433-48ea-9fca-7fba3803b435" providerId="ADAL" clId="{3C2E2C0A-E4BF-4C2F-9C80-184201C98CB1}" dt="2024-10-18T22:38:20.436" v="2546" actId="478"/>
        <pc:sldMkLst>
          <pc:docMk/>
          <pc:sldMk cId="1175701872" sldId="282"/>
        </pc:sldMkLst>
        <pc:spChg chg="add del mod">
          <ac:chgData name="samia181176@fcom.bu.edu.eg" userId="019e9121-3433-48ea-9fca-7fba3803b435" providerId="ADAL" clId="{3C2E2C0A-E4BF-4C2F-9C80-184201C98CB1}" dt="2024-10-13T15:26:14.463" v="552" actId="931"/>
          <ac:spMkLst>
            <pc:docMk/>
            <pc:sldMk cId="1175701872" sldId="282"/>
            <ac:spMk id="3" creationId="{69AF30C8-9CCD-CACC-31B7-071D3C7AA7E2}"/>
          </ac:spMkLst>
        </pc:spChg>
        <pc:spChg chg="del">
          <ac:chgData name="samia181176@fcom.bu.edu.eg" userId="019e9121-3433-48ea-9fca-7fba3803b435" providerId="ADAL" clId="{3C2E2C0A-E4BF-4C2F-9C80-184201C98CB1}" dt="2024-10-18T22:38:20.436" v="2546" actId="478"/>
          <ac:spMkLst>
            <pc:docMk/>
            <pc:sldMk cId="1175701872" sldId="282"/>
            <ac:spMk id="4" creationId="{F0F243C4-063D-4D9B-B736-6384E222D81C}"/>
          </ac:spMkLst>
        </pc:spChg>
        <pc:spChg chg="mod">
          <ac:chgData name="samia181176@fcom.bu.edu.eg" userId="019e9121-3433-48ea-9fca-7fba3803b435" providerId="ADAL" clId="{3C2E2C0A-E4BF-4C2F-9C80-184201C98CB1}" dt="2024-10-13T15:25:25.583" v="549" actId="20577"/>
          <ac:spMkLst>
            <pc:docMk/>
            <pc:sldMk cId="1175701872" sldId="282"/>
            <ac:spMk id="14" creationId="{A35F1FCA-E483-1D1E-C345-93834142A810}"/>
          </ac:spMkLst>
        </pc:spChg>
        <pc:picChg chg="add mod modCrop">
          <ac:chgData name="samia181176@fcom.bu.edu.eg" userId="019e9121-3433-48ea-9fca-7fba3803b435" providerId="ADAL" clId="{3C2E2C0A-E4BF-4C2F-9C80-184201C98CB1}" dt="2024-10-13T15:27:29.352" v="564" actId="1076"/>
          <ac:picMkLst>
            <pc:docMk/>
            <pc:sldMk cId="1175701872" sldId="282"/>
            <ac:picMk id="7" creationId="{D0839A11-06CE-3A1E-61D0-32BC72AB543A}"/>
          </ac:picMkLst>
        </pc:picChg>
        <pc:picChg chg="del">
          <ac:chgData name="samia181176@fcom.bu.edu.eg" userId="019e9121-3433-48ea-9fca-7fba3803b435" providerId="ADAL" clId="{3C2E2C0A-E4BF-4C2F-9C80-184201C98CB1}" dt="2024-10-13T15:25:54.864" v="550" actId="478"/>
          <ac:picMkLst>
            <pc:docMk/>
            <pc:sldMk cId="1175701872" sldId="282"/>
            <ac:picMk id="11" creationId="{35C837FA-5BE3-261B-4B42-E9B915CC2AD8}"/>
          </ac:picMkLst>
        </pc:picChg>
        <pc:picChg chg="del">
          <ac:chgData name="samia181176@fcom.bu.edu.eg" userId="019e9121-3433-48ea-9fca-7fba3803b435" providerId="ADAL" clId="{3C2E2C0A-E4BF-4C2F-9C80-184201C98CB1}" dt="2024-10-13T15:25:56.228" v="551" actId="478"/>
          <ac:picMkLst>
            <pc:docMk/>
            <pc:sldMk cId="1175701872" sldId="282"/>
            <ac:picMk id="13" creationId="{76EDA452-4AFA-0D79-0E9F-7E8F05ADC6FD}"/>
          </ac:picMkLst>
        </pc:picChg>
      </pc:sldChg>
      <pc:sldChg chg="addSp delSp modSp new del mod">
        <pc:chgData name="samia181176@fcom.bu.edu.eg" userId="019e9121-3433-48ea-9fca-7fba3803b435" providerId="ADAL" clId="{3C2E2C0A-E4BF-4C2F-9C80-184201C98CB1}" dt="2024-10-13T15:30:49.976" v="575" actId="2696"/>
        <pc:sldMkLst>
          <pc:docMk/>
          <pc:sldMk cId="2834028074" sldId="283"/>
        </pc:sldMkLst>
        <pc:spChg chg="mod">
          <ac:chgData name="samia181176@fcom.bu.edu.eg" userId="019e9121-3433-48ea-9fca-7fba3803b435" providerId="ADAL" clId="{3C2E2C0A-E4BF-4C2F-9C80-184201C98CB1}" dt="2024-10-13T15:30:21.656" v="566"/>
          <ac:spMkLst>
            <pc:docMk/>
            <pc:sldMk cId="2834028074" sldId="283"/>
            <ac:spMk id="2" creationId="{DDB6F13A-AB60-CEAC-8061-DEF9A8997030}"/>
          </ac:spMkLst>
        </pc:spChg>
        <pc:spChg chg="del">
          <ac:chgData name="samia181176@fcom.bu.edu.eg" userId="019e9121-3433-48ea-9fca-7fba3803b435" providerId="ADAL" clId="{3C2E2C0A-E4BF-4C2F-9C80-184201C98CB1}" dt="2024-10-13T15:30:31.166" v="567" actId="931"/>
          <ac:spMkLst>
            <pc:docMk/>
            <pc:sldMk cId="2834028074" sldId="283"/>
            <ac:spMk id="3" creationId="{2756E0EF-7591-414E-704A-37435E64BAF7}"/>
          </ac:spMkLst>
        </pc:spChg>
        <pc:picChg chg="add mod">
          <ac:chgData name="samia181176@fcom.bu.edu.eg" userId="019e9121-3433-48ea-9fca-7fba3803b435" providerId="ADAL" clId="{3C2E2C0A-E4BF-4C2F-9C80-184201C98CB1}" dt="2024-10-13T15:30:36.767" v="574" actId="1076"/>
          <ac:picMkLst>
            <pc:docMk/>
            <pc:sldMk cId="2834028074" sldId="283"/>
            <ac:picMk id="7" creationId="{A23A3B4C-2632-8AE6-1BF3-982D0F74983A}"/>
          </ac:picMkLst>
        </pc:picChg>
        <pc:picChg chg="add mod">
          <ac:chgData name="samia181176@fcom.bu.edu.eg" userId="019e9121-3433-48ea-9fca-7fba3803b435" providerId="ADAL" clId="{3C2E2C0A-E4BF-4C2F-9C80-184201C98CB1}" dt="2024-10-13T15:30:36.767" v="574" actId="1076"/>
          <ac:picMkLst>
            <pc:docMk/>
            <pc:sldMk cId="2834028074" sldId="283"/>
            <ac:picMk id="9" creationId="{5E92CACC-0611-FA00-17B8-4D8A1F2985EA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8:03.748" v="2542" actId="478"/>
        <pc:sldMkLst>
          <pc:docMk/>
          <pc:sldMk cId="3181051321" sldId="283"/>
        </pc:sldMkLst>
        <pc:spChg chg="mod">
          <ac:chgData name="samia181176@fcom.bu.edu.eg" userId="019e9121-3433-48ea-9fca-7fba3803b435" providerId="ADAL" clId="{3C2E2C0A-E4BF-4C2F-9C80-184201C98CB1}" dt="2024-10-14T14:25:57.585" v="829" actId="1076"/>
          <ac:spMkLst>
            <pc:docMk/>
            <pc:sldMk cId="3181051321" sldId="283"/>
            <ac:spMk id="2" creationId="{E1221C75-A2D8-5A44-271E-7155C77BCF91}"/>
          </ac:spMkLst>
        </pc:spChg>
        <pc:spChg chg="del">
          <ac:chgData name="samia181176@fcom.bu.edu.eg" userId="019e9121-3433-48ea-9fca-7fba3803b435" providerId="ADAL" clId="{3C2E2C0A-E4BF-4C2F-9C80-184201C98CB1}" dt="2024-10-14T14:26:10.017" v="830" actId="931"/>
          <ac:spMkLst>
            <pc:docMk/>
            <pc:sldMk cId="3181051321" sldId="283"/>
            <ac:spMk id="3" creationId="{25DE9A6E-35CF-A834-2F5A-376196FA31E1}"/>
          </ac:spMkLst>
        </pc:spChg>
        <pc:spChg chg="del">
          <ac:chgData name="samia181176@fcom.bu.edu.eg" userId="019e9121-3433-48ea-9fca-7fba3803b435" providerId="ADAL" clId="{3C2E2C0A-E4BF-4C2F-9C80-184201C98CB1}" dt="2024-10-18T22:38:03.748" v="2542" actId="478"/>
          <ac:spMkLst>
            <pc:docMk/>
            <pc:sldMk cId="3181051321" sldId="283"/>
            <ac:spMk id="4" creationId="{4A3E39A0-692F-42B2-421A-A874E3A77289}"/>
          </ac:spMkLst>
        </pc:spChg>
        <pc:picChg chg="add mod ord modCrop">
          <ac:chgData name="samia181176@fcom.bu.edu.eg" userId="019e9121-3433-48ea-9fca-7fba3803b435" providerId="ADAL" clId="{3C2E2C0A-E4BF-4C2F-9C80-184201C98CB1}" dt="2024-10-14T14:36:41.331" v="889" actId="14100"/>
          <ac:picMkLst>
            <pc:docMk/>
            <pc:sldMk cId="3181051321" sldId="283"/>
            <ac:picMk id="7" creationId="{03169712-D464-4E26-CFFC-B04EBF2D879B}"/>
          </ac:picMkLst>
        </pc:picChg>
        <pc:picChg chg="add del mod">
          <ac:chgData name="samia181176@fcom.bu.edu.eg" userId="019e9121-3433-48ea-9fca-7fba3803b435" providerId="ADAL" clId="{3C2E2C0A-E4BF-4C2F-9C80-184201C98CB1}" dt="2024-10-14T14:31:29.819" v="842" actId="478"/>
          <ac:picMkLst>
            <pc:docMk/>
            <pc:sldMk cId="3181051321" sldId="283"/>
            <ac:picMk id="9" creationId="{CA2A06E8-9E8D-10B3-0751-858D5BA849B2}"/>
          </ac:picMkLst>
        </pc:picChg>
        <pc:picChg chg="add mod modCrop">
          <ac:chgData name="samia181176@fcom.bu.edu.eg" userId="019e9121-3433-48ea-9fca-7fba3803b435" providerId="ADAL" clId="{3C2E2C0A-E4BF-4C2F-9C80-184201C98CB1}" dt="2024-10-14T14:35:51.703" v="886" actId="1076"/>
          <ac:picMkLst>
            <pc:docMk/>
            <pc:sldMk cId="3181051321" sldId="283"/>
            <ac:picMk id="11" creationId="{DC5290FC-2C47-30C7-0DDB-B052981768A7}"/>
          </ac:picMkLst>
        </pc:picChg>
        <pc:picChg chg="add mod modCrop">
          <ac:chgData name="samia181176@fcom.bu.edu.eg" userId="019e9121-3433-48ea-9fca-7fba3803b435" providerId="ADAL" clId="{3C2E2C0A-E4BF-4C2F-9C80-184201C98CB1}" dt="2024-10-14T14:35:52.542" v="887" actId="1076"/>
          <ac:picMkLst>
            <pc:docMk/>
            <pc:sldMk cId="3181051321" sldId="283"/>
            <ac:picMk id="13" creationId="{C6FDF426-254E-10B5-01E9-88C966B11A49}"/>
          </ac:picMkLst>
        </pc:picChg>
      </pc:sldChg>
      <pc:sldChg chg="addSp delSp modSp add mod">
        <pc:chgData name="samia181176@fcom.bu.edu.eg" userId="019e9121-3433-48ea-9fca-7fba3803b435" providerId="ADAL" clId="{3C2E2C0A-E4BF-4C2F-9C80-184201C98CB1}" dt="2024-10-18T22:38:16.637" v="2545" actId="478"/>
        <pc:sldMkLst>
          <pc:docMk/>
          <pc:sldMk cId="2139881786" sldId="284"/>
        </pc:sldMkLst>
        <pc:spChg chg="add del mod">
          <ac:chgData name="samia181176@fcom.bu.edu.eg" userId="019e9121-3433-48ea-9fca-7fba3803b435" providerId="ADAL" clId="{3C2E2C0A-E4BF-4C2F-9C80-184201C98CB1}" dt="2024-10-13T15:31:40.071" v="601" actId="931"/>
          <ac:spMkLst>
            <pc:docMk/>
            <pc:sldMk cId="2139881786" sldId="284"/>
            <ac:spMk id="3" creationId="{29F1F998-4509-AFA4-92A3-8E695B52189D}"/>
          </ac:spMkLst>
        </pc:spChg>
        <pc:spChg chg="del">
          <ac:chgData name="samia181176@fcom.bu.edu.eg" userId="019e9121-3433-48ea-9fca-7fba3803b435" providerId="ADAL" clId="{3C2E2C0A-E4BF-4C2F-9C80-184201C98CB1}" dt="2024-10-18T22:38:16.637" v="2545" actId="478"/>
          <ac:spMkLst>
            <pc:docMk/>
            <pc:sldMk cId="2139881786" sldId="284"/>
            <ac:spMk id="4" creationId="{03CA8133-017D-9507-541D-D592C2E4F3E4}"/>
          </ac:spMkLst>
        </pc:spChg>
        <pc:spChg chg="mod">
          <ac:chgData name="samia181176@fcom.bu.edu.eg" userId="019e9121-3433-48ea-9fca-7fba3803b435" providerId="ADAL" clId="{3C2E2C0A-E4BF-4C2F-9C80-184201C98CB1}" dt="2024-10-13T15:31:26.714" v="599" actId="20577"/>
          <ac:spMkLst>
            <pc:docMk/>
            <pc:sldMk cId="2139881786" sldId="284"/>
            <ac:spMk id="14" creationId="{4FF20725-2CA1-3101-B476-1945393A9FC2}"/>
          </ac:spMkLst>
        </pc:spChg>
        <pc:picChg chg="del">
          <ac:chgData name="samia181176@fcom.bu.edu.eg" userId="019e9121-3433-48ea-9fca-7fba3803b435" providerId="ADAL" clId="{3C2E2C0A-E4BF-4C2F-9C80-184201C98CB1}" dt="2024-10-13T15:31:35.278" v="600" actId="478"/>
          <ac:picMkLst>
            <pc:docMk/>
            <pc:sldMk cId="2139881786" sldId="284"/>
            <ac:picMk id="7" creationId="{060D4822-8CD0-0B91-3066-4313B18C763A}"/>
          </ac:picMkLst>
        </pc:picChg>
        <pc:picChg chg="add mod modCrop">
          <ac:chgData name="samia181176@fcom.bu.edu.eg" userId="019e9121-3433-48ea-9fca-7fba3803b435" providerId="ADAL" clId="{3C2E2C0A-E4BF-4C2F-9C80-184201C98CB1}" dt="2024-10-13T15:32:21.816" v="612" actId="14100"/>
          <ac:picMkLst>
            <pc:docMk/>
            <pc:sldMk cId="2139881786" sldId="284"/>
            <ac:picMk id="8" creationId="{47555BF1-D996-0744-66FD-5AC62AA82D9B}"/>
          </ac:picMkLst>
        </pc:picChg>
        <pc:picChg chg="add mod modCrop">
          <ac:chgData name="samia181176@fcom.bu.edu.eg" userId="019e9121-3433-48ea-9fca-7fba3803b435" providerId="ADAL" clId="{3C2E2C0A-E4BF-4C2F-9C80-184201C98CB1}" dt="2024-10-13T15:33:31.882" v="623" actId="14100"/>
          <ac:picMkLst>
            <pc:docMk/>
            <pc:sldMk cId="2139881786" sldId="284"/>
            <ac:picMk id="10" creationId="{630B6084-1550-8680-7440-A8E37051FBC6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8:08.671" v="2543" actId="478"/>
        <pc:sldMkLst>
          <pc:docMk/>
          <pc:sldMk cId="535210813" sldId="285"/>
        </pc:sldMkLst>
        <pc:spChg chg="mod">
          <ac:chgData name="samia181176@fcom.bu.edu.eg" userId="019e9121-3433-48ea-9fca-7fba3803b435" providerId="ADAL" clId="{3C2E2C0A-E4BF-4C2F-9C80-184201C98CB1}" dt="2024-10-14T14:25:21.269" v="825" actId="108"/>
          <ac:spMkLst>
            <pc:docMk/>
            <pc:sldMk cId="535210813" sldId="285"/>
            <ac:spMk id="2" creationId="{4342D6E6-6C1D-1CA6-E92C-51B9E3D67DA1}"/>
          </ac:spMkLst>
        </pc:spChg>
        <pc:spChg chg="del">
          <ac:chgData name="samia181176@fcom.bu.edu.eg" userId="019e9121-3433-48ea-9fca-7fba3803b435" providerId="ADAL" clId="{3C2E2C0A-E4BF-4C2F-9C80-184201C98CB1}" dt="2024-10-14T14:13:07.112" v="696" actId="931"/>
          <ac:spMkLst>
            <pc:docMk/>
            <pc:sldMk cId="535210813" sldId="285"/>
            <ac:spMk id="3" creationId="{E88C948D-6285-57BB-23DD-7F658B56A0AE}"/>
          </ac:spMkLst>
        </pc:spChg>
        <pc:spChg chg="del">
          <ac:chgData name="samia181176@fcom.bu.edu.eg" userId="019e9121-3433-48ea-9fca-7fba3803b435" providerId="ADAL" clId="{3C2E2C0A-E4BF-4C2F-9C80-184201C98CB1}" dt="2024-10-18T22:38:08.671" v="2543" actId="478"/>
          <ac:spMkLst>
            <pc:docMk/>
            <pc:sldMk cId="535210813" sldId="285"/>
            <ac:spMk id="4" creationId="{84143F96-8472-85D9-490C-18FF695D7D06}"/>
          </ac:spMkLst>
        </pc:spChg>
        <pc:spChg chg="add del mod">
          <ac:chgData name="samia181176@fcom.bu.edu.eg" userId="019e9121-3433-48ea-9fca-7fba3803b435" providerId="ADAL" clId="{3C2E2C0A-E4BF-4C2F-9C80-184201C98CB1}" dt="2024-10-14T14:13:39.964" v="700" actId="931"/>
          <ac:spMkLst>
            <pc:docMk/>
            <pc:sldMk cId="535210813" sldId="285"/>
            <ac:spMk id="9" creationId="{4EF10A3E-6CE7-BE56-7E8A-4EA69501CE3F}"/>
          </ac:spMkLst>
        </pc:spChg>
        <pc:spChg chg="add mod">
          <ac:chgData name="samia181176@fcom.bu.edu.eg" userId="019e9121-3433-48ea-9fca-7fba3803b435" providerId="ADAL" clId="{3C2E2C0A-E4BF-4C2F-9C80-184201C98CB1}" dt="2024-10-14T14:19:27.570" v="815" actId="20577"/>
          <ac:spMkLst>
            <pc:docMk/>
            <pc:sldMk cId="535210813" sldId="285"/>
            <ac:spMk id="22" creationId="{2DCC6E64-D43E-E106-D8D8-CFF70DE5C010}"/>
          </ac:spMkLst>
        </pc:spChg>
        <pc:picChg chg="add del mod">
          <ac:chgData name="samia181176@fcom.bu.edu.eg" userId="019e9121-3433-48ea-9fca-7fba3803b435" providerId="ADAL" clId="{3C2E2C0A-E4BF-4C2F-9C80-184201C98CB1}" dt="2024-10-14T14:13:31.984" v="699" actId="478"/>
          <ac:picMkLst>
            <pc:docMk/>
            <pc:sldMk cId="535210813" sldId="285"/>
            <ac:picMk id="7" creationId="{28204640-4FDB-6F6E-3386-7F276F79A75E}"/>
          </ac:picMkLst>
        </pc:picChg>
        <pc:picChg chg="add mod modCrop">
          <ac:chgData name="samia181176@fcom.bu.edu.eg" userId="019e9121-3433-48ea-9fca-7fba3803b435" providerId="ADAL" clId="{3C2E2C0A-E4BF-4C2F-9C80-184201C98CB1}" dt="2024-10-14T14:16:14.102" v="740" actId="1076"/>
          <ac:picMkLst>
            <pc:docMk/>
            <pc:sldMk cId="535210813" sldId="285"/>
            <ac:picMk id="11" creationId="{78BFC26E-BDD5-2163-7804-CCD70D1CCE67}"/>
          </ac:picMkLst>
        </pc:picChg>
        <pc:picChg chg="add mod modCrop">
          <ac:chgData name="samia181176@fcom.bu.edu.eg" userId="019e9121-3433-48ea-9fca-7fba3803b435" providerId="ADAL" clId="{3C2E2C0A-E4BF-4C2F-9C80-184201C98CB1}" dt="2024-10-14T14:24:55.998" v="822" actId="1076"/>
          <ac:picMkLst>
            <pc:docMk/>
            <pc:sldMk cId="535210813" sldId="285"/>
            <ac:picMk id="13" creationId="{6249C90B-B628-B50E-4050-68C764C3D590}"/>
          </ac:picMkLst>
        </pc:picChg>
        <pc:picChg chg="add mod modCrop">
          <ac:chgData name="samia181176@fcom.bu.edu.eg" userId="019e9121-3433-48ea-9fca-7fba3803b435" providerId="ADAL" clId="{3C2E2C0A-E4BF-4C2F-9C80-184201C98CB1}" dt="2024-10-14T14:16:08.598" v="739" actId="1076"/>
          <ac:picMkLst>
            <pc:docMk/>
            <pc:sldMk cId="535210813" sldId="285"/>
            <ac:picMk id="15" creationId="{1A1F5F41-7D4C-239E-2510-3D9AD0F3401C}"/>
          </ac:picMkLst>
        </pc:picChg>
        <pc:picChg chg="add mod">
          <ac:chgData name="samia181176@fcom.bu.edu.eg" userId="019e9121-3433-48ea-9fca-7fba3803b435" providerId="ADAL" clId="{3C2E2C0A-E4BF-4C2F-9C80-184201C98CB1}" dt="2024-10-14T14:17:18.307" v="745" actId="207"/>
          <ac:picMkLst>
            <pc:docMk/>
            <pc:sldMk cId="535210813" sldId="285"/>
            <ac:picMk id="17" creationId="{D3819C46-E39C-231A-5EED-A7EE0BC990B6}"/>
          </ac:picMkLst>
        </pc:picChg>
        <pc:picChg chg="add mod">
          <ac:chgData name="samia181176@fcom.bu.edu.eg" userId="019e9121-3433-48ea-9fca-7fba3803b435" providerId="ADAL" clId="{3C2E2C0A-E4BF-4C2F-9C80-184201C98CB1}" dt="2024-10-14T14:17:05.041" v="744" actId="1076"/>
          <ac:picMkLst>
            <pc:docMk/>
            <pc:sldMk cId="535210813" sldId="285"/>
            <ac:picMk id="19" creationId="{BB1781A5-83C8-49B2-9EF4-5CE80CDE1125}"/>
          </ac:picMkLst>
        </pc:picChg>
        <pc:picChg chg="add mod">
          <ac:chgData name="samia181176@fcom.bu.edu.eg" userId="019e9121-3433-48ea-9fca-7fba3803b435" providerId="ADAL" clId="{3C2E2C0A-E4BF-4C2F-9C80-184201C98CB1}" dt="2024-10-14T14:18:03.312" v="750" actId="27349"/>
          <ac:picMkLst>
            <pc:docMk/>
            <pc:sldMk cId="535210813" sldId="285"/>
            <ac:picMk id="21" creationId="{041E4716-0FE4-55B2-B1D9-47978FDF6603}"/>
          </ac:picMkLst>
        </pc:picChg>
      </pc:sldChg>
      <pc:sldChg chg="addSp delSp modSp add mod">
        <pc:chgData name="samia181176@fcom.bu.edu.eg" userId="019e9121-3433-48ea-9fca-7fba3803b435" providerId="ADAL" clId="{3C2E2C0A-E4BF-4C2F-9C80-184201C98CB1}" dt="2024-10-18T22:38:12.067" v="2544" actId="478"/>
        <pc:sldMkLst>
          <pc:docMk/>
          <pc:sldMk cId="1860572379" sldId="286"/>
        </pc:sldMkLst>
        <pc:spChg chg="add del mod">
          <ac:chgData name="samia181176@fcom.bu.edu.eg" userId="019e9121-3433-48ea-9fca-7fba3803b435" providerId="ADAL" clId="{3C2E2C0A-E4BF-4C2F-9C80-184201C98CB1}" dt="2024-10-13T15:35:53.853" v="673" actId="931"/>
          <ac:spMkLst>
            <pc:docMk/>
            <pc:sldMk cId="1860572379" sldId="286"/>
            <ac:spMk id="3" creationId="{BA8DFBE2-5E1C-4D96-9F46-59E2F6E94137}"/>
          </ac:spMkLst>
        </pc:spChg>
        <pc:spChg chg="del">
          <ac:chgData name="samia181176@fcom.bu.edu.eg" userId="019e9121-3433-48ea-9fca-7fba3803b435" providerId="ADAL" clId="{3C2E2C0A-E4BF-4C2F-9C80-184201C98CB1}" dt="2024-10-18T22:38:12.067" v="2544" actId="478"/>
          <ac:spMkLst>
            <pc:docMk/>
            <pc:sldMk cId="1860572379" sldId="286"/>
            <ac:spMk id="4" creationId="{72D2E1EF-B8FC-078D-B2A7-74BD710DE1C9}"/>
          </ac:spMkLst>
        </pc:spChg>
        <pc:spChg chg="add del mod">
          <ac:chgData name="samia181176@fcom.bu.edu.eg" userId="019e9121-3433-48ea-9fca-7fba3803b435" providerId="ADAL" clId="{3C2E2C0A-E4BF-4C2F-9C80-184201C98CB1}" dt="2024-10-15T19:14:15.271" v="1550" actId="931"/>
          <ac:spMkLst>
            <pc:docMk/>
            <pc:sldMk cId="1860572379" sldId="286"/>
            <ac:spMk id="8" creationId="{02F4EB48-FD06-1FAF-51AB-2810DF4DDC2D}"/>
          </ac:spMkLst>
        </pc:spChg>
        <pc:spChg chg="mod">
          <ac:chgData name="samia181176@fcom.bu.edu.eg" userId="019e9121-3433-48ea-9fca-7fba3803b435" providerId="ADAL" clId="{3C2E2C0A-E4BF-4C2F-9C80-184201C98CB1}" dt="2024-10-13T15:36:39.089" v="691" actId="313"/>
          <ac:spMkLst>
            <pc:docMk/>
            <pc:sldMk cId="1860572379" sldId="286"/>
            <ac:spMk id="14" creationId="{1D9D46F1-6AF4-F3FE-E272-08BD0A79B347}"/>
          </ac:spMkLst>
        </pc:spChg>
        <pc:picChg chg="add del mod">
          <ac:chgData name="samia181176@fcom.bu.edu.eg" userId="019e9121-3433-48ea-9fca-7fba3803b435" providerId="ADAL" clId="{3C2E2C0A-E4BF-4C2F-9C80-184201C98CB1}" dt="2024-10-15T19:14:05.598" v="1549" actId="478"/>
          <ac:picMkLst>
            <pc:docMk/>
            <pc:sldMk cId="1860572379" sldId="286"/>
            <ac:picMk id="3" creationId="{79D1F27D-BC2A-E5C6-DAFB-6CD5FB0D37E3}"/>
          </ac:picMkLst>
        </pc:picChg>
        <pc:picChg chg="add del mod modCrop">
          <ac:chgData name="samia181176@fcom.bu.edu.eg" userId="019e9121-3433-48ea-9fca-7fba3803b435" providerId="ADAL" clId="{3C2E2C0A-E4BF-4C2F-9C80-184201C98CB1}" dt="2024-10-15T19:13:49.942" v="1546" actId="478"/>
          <ac:picMkLst>
            <pc:docMk/>
            <pc:sldMk cId="1860572379" sldId="286"/>
            <ac:picMk id="7" creationId="{C81ACAF5-DDD5-BFE7-19E8-7B80162A2786}"/>
          </ac:picMkLst>
        </pc:picChg>
        <pc:picChg chg="del">
          <ac:chgData name="samia181176@fcom.bu.edu.eg" userId="019e9121-3433-48ea-9fca-7fba3803b435" providerId="ADAL" clId="{3C2E2C0A-E4BF-4C2F-9C80-184201C98CB1}" dt="2024-10-13T15:35:44.795" v="671" actId="478"/>
          <ac:picMkLst>
            <pc:docMk/>
            <pc:sldMk cId="1860572379" sldId="286"/>
            <ac:picMk id="8" creationId="{B00BE85F-D6A8-986D-37B6-29742CE22DEF}"/>
          </ac:picMkLst>
        </pc:picChg>
        <pc:picChg chg="del">
          <ac:chgData name="samia181176@fcom.bu.edu.eg" userId="019e9121-3433-48ea-9fca-7fba3803b435" providerId="ADAL" clId="{3C2E2C0A-E4BF-4C2F-9C80-184201C98CB1}" dt="2024-10-13T15:35:49.047" v="672" actId="478"/>
          <ac:picMkLst>
            <pc:docMk/>
            <pc:sldMk cId="1860572379" sldId="286"/>
            <ac:picMk id="10" creationId="{ADFADDE9-91B5-0047-9188-11C6C34AE91E}"/>
          </ac:picMkLst>
        </pc:picChg>
        <pc:picChg chg="add mod modCrop">
          <ac:chgData name="samia181176@fcom.bu.edu.eg" userId="019e9121-3433-48ea-9fca-7fba3803b435" providerId="ADAL" clId="{3C2E2C0A-E4BF-4C2F-9C80-184201C98CB1}" dt="2024-10-15T19:15:20.395" v="1565" actId="14100"/>
          <ac:picMkLst>
            <pc:docMk/>
            <pc:sldMk cId="1860572379" sldId="286"/>
            <ac:picMk id="10" creationId="{DF581728-227F-6B14-DA7D-7848AE9A9AC2}"/>
          </ac:picMkLst>
        </pc:picChg>
      </pc:sldChg>
      <pc:sldChg chg="addSp delSp modSp new del mod">
        <pc:chgData name="samia181176@fcom.bu.edu.eg" userId="019e9121-3433-48ea-9fca-7fba3803b435" providerId="ADAL" clId="{3C2E2C0A-E4BF-4C2F-9C80-184201C98CB1}" dt="2024-10-16T18:20:24.385" v="1641" actId="2696"/>
        <pc:sldMkLst>
          <pc:docMk/>
          <pc:sldMk cId="2603329596" sldId="287"/>
        </pc:sldMkLst>
        <pc:spChg chg="mod">
          <ac:chgData name="samia181176@fcom.bu.edu.eg" userId="019e9121-3433-48ea-9fca-7fba3803b435" providerId="ADAL" clId="{3C2E2C0A-E4BF-4C2F-9C80-184201C98CB1}" dt="2024-10-14T14:37:32.460" v="894" actId="1076"/>
          <ac:spMkLst>
            <pc:docMk/>
            <pc:sldMk cId="2603329596" sldId="287"/>
            <ac:spMk id="2" creationId="{3B18A11F-6B69-8A8D-E5C8-206CA7EFFE8B}"/>
          </ac:spMkLst>
        </pc:spChg>
        <pc:spChg chg="del">
          <ac:chgData name="samia181176@fcom.bu.edu.eg" userId="019e9121-3433-48ea-9fca-7fba3803b435" providerId="ADAL" clId="{3C2E2C0A-E4BF-4C2F-9C80-184201C98CB1}" dt="2024-10-14T14:38:16.780" v="895" actId="931"/>
          <ac:spMkLst>
            <pc:docMk/>
            <pc:sldMk cId="2603329596" sldId="287"/>
            <ac:spMk id="3" creationId="{62723F6E-E8E7-F503-5617-F6C8049FB6AD}"/>
          </ac:spMkLst>
        </pc:spChg>
        <pc:picChg chg="add mod modCrop">
          <ac:chgData name="samia181176@fcom.bu.edu.eg" userId="019e9121-3433-48ea-9fca-7fba3803b435" providerId="ADAL" clId="{3C2E2C0A-E4BF-4C2F-9C80-184201C98CB1}" dt="2024-10-14T14:40:40.917" v="917" actId="14100"/>
          <ac:picMkLst>
            <pc:docMk/>
            <pc:sldMk cId="2603329596" sldId="287"/>
            <ac:picMk id="7" creationId="{94C62E21-FE02-A198-0A59-938C2E5DE6DB}"/>
          </ac:picMkLst>
        </pc:picChg>
        <pc:picChg chg="add del mod">
          <ac:chgData name="samia181176@fcom.bu.edu.eg" userId="019e9121-3433-48ea-9fca-7fba3803b435" providerId="ADAL" clId="{3C2E2C0A-E4BF-4C2F-9C80-184201C98CB1}" dt="2024-10-14T14:39:37.740" v="905" actId="478"/>
          <ac:picMkLst>
            <pc:docMk/>
            <pc:sldMk cId="2603329596" sldId="287"/>
            <ac:picMk id="9" creationId="{FC6054DB-163A-4721-B713-1B3B781D497A}"/>
          </ac:picMkLst>
        </pc:picChg>
        <pc:picChg chg="add mod modCrop">
          <ac:chgData name="samia181176@fcom.bu.edu.eg" userId="019e9121-3433-48ea-9fca-7fba3803b435" providerId="ADAL" clId="{3C2E2C0A-E4BF-4C2F-9C80-184201C98CB1}" dt="2024-10-14T14:40:46.620" v="919" actId="14100"/>
          <ac:picMkLst>
            <pc:docMk/>
            <pc:sldMk cId="2603329596" sldId="287"/>
            <ac:picMk id="11" creationId="{8B2559E0-0A6E-C4E3-C93A-A9375D4CC7B3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56.958" v="2541" actId="478"/>
        <pc:sldMkLst>
          <pc:docMk/>
          <pc:sldMk cId="4039819218" sldId="288"/>
        </pc:sldMkLst>
        <pc:spChg chg="mod">
          <ac:chgData name="samia181176@fcom.bu.edu.eg" userId="019e9121-3433-48ea-9fca-7fba3803b435" providerId="ADAL" clId="{3C2E2C0A-E4BF-4C2F-9C80-184201C98CB1}" dt="2024-10-14T15:05:24.076" v="957" actId="1076"/>
          <ac:spMkLst>
            <pc:docMk/>
            <pc:sldMk cId="4039819218" sldId="288"/>
            <ac:spMk id="2" creationId="{C7168598-1E7B-3017-24A7-B424B5A77207}"/>
          </ac:spMkLst>
        </pc:spChg>
        <pc:spChg chg="del">
          <ac:chgData name="samia181176@fcom.bu.edu.eg" userId="019e9121-3433-48ea-9fca-7fba3803b435" providerId="ADAL" clId="{3C2E2C0A-E4BF-4C2F-9C80-184201C98CB1}" dt="2024-10-14T15:05:44.968" v="958" actId="931"/>
          <ac:spMkLst>
            <pc:docMk/>
            <pc:sldMk cId="4039819218" sldId="288"/>
            <ac:spMk id="3" creationId="{3DCDA87B-CC07-BC67-98B0-B0ABE7BCFC88}"/>
          </ac:spMkLst>
        </pc:spChg>
        <pc:spChg chg="del">
          <ac:chgData name="samia181176@fcom.bu.edu.eg" userId="019e9121-3433-48ea-9fca-7fba3803b435" providerId="ADAL" clId="{3C2E2C0A-E4BF-4C2F-9C80-184201C98CB1}" dt="2024-10-18T22:37:56.958" v="2541" actId="478"/>
          <ac:spMkLst>
            <pc:docMk/>
            <pc:sldMk cId="4039819218" sldId="288"/>
            <ac:spMk id="4" creationId="{E056DA73-BD1E-B02E-2255-C6A222CE606C}"/>
          </ac:spMkLst>
        </pc:spChg>
        <pc:spChg chg="add del mod">
          <ac:chgData name="samia181176@fcom.bu.edu.eg" userId="019e9121-3433-48ea-9fca-7fba3803b435" providerId="ADAL" clId="{3C2E2C0A-E4BF-4C2F-9C80-184201C98CB1}" dt="2024-10-14T15:06:14.691" v="960" actId="931"/>
          <ac:spMkLst>
            <pc:docMk/>
            <pc:sldMk cId="4039819218" sldId="288"/>
            <ac:spMk id="9" creationId="{04082447-194F-48F9-2BDE-7E6FC5C9FC25}"/>
          </ac:spMkLst>
        </pc:spChg>
        <pc:spChg chg="add del mod">
          <ac:chgData name="samia181176@fcom.bu.edu.eg" userId="019e9121-3433-48ea-9fca-7fba3803b435" providerId="ADAL" clId="{3C2E2C0A-E4BF-4C2F-9C80-184201C98CB1}" dt="2024-10-14T15:06:26.463" v="964" actId="931"/>
          <ac:spMkLst>
            <pc:docMk/>
            <pc:sldMk cId="4039819218" sldId="288"/>
            <ac:spMk id="13" creationId="{800289A9-B582-9F86-A836-8ED1BA7E0104}"/>
          </ac:spMkLst>
        </pc:spChg>
        <pc:spChg chg="add mod">
          <ac:chgData name="samia181176@fcom.bu.edu.eg" userId="019e9121-3433-48ea-9fca-7fba3803b435" providerId="ADAL" clId="{3C2E2C0A-E4BF-4C2F-9C80-184201C98CB1}" dt="2024-10-14T18:56:24.406" v="1219" actId="20577"/>
          <ac:spMkLst>
            <pc:docMk/>
            <pc:sldMk cId="4039819218" sldId="288"/>
            <ac:spMk id="24" creationId="{2F920A1A-1EC6-92F4-4671-CA7FCCF70FEF}"/>
          </ac:spMkLst>
        </pc:spChg>
        <pc:spChg chg="add mod">
          <ac:chgData name="samia181176@fcom.bu.edu.eg" userId="019e9121-3433-48ea-9fca-7fba3803b435" providerId="ADAL" clId="{3C2E2C0A-E4BF-4C2F-9C80-184201C98CB1}" dt="2024-10-14T18:56:43.107" v="1222" actId="20577"/>
          <ac:spMkLst>
            <pc:docMk/>
            <pc:sldMk cId="4039819218" sldId="288"/>
            <ac:spMk id="25" creationId="{1FDA1054-D826-3874-6174-D5DFE0D0E0A9}"/>
          </ac:spMkLst>
        </pc:spChg>
        <pc:spChg chg="add mod">
          <ac:chgData name="samia181176@fcom.bu.edu.eg" userId="019e9121-3433-48ea-9fca-7fba3803b435" providerId="ADAL" clId="{3C2E2C0A-E4BF-4C2F-9C80-184201C98CB1}" dt="2024-10-14T18:56:58.725" v="1225" actId="20577"/>
          <ac:spMkLst>
            <pc:docMk/>
            <pc:sldMk cId="4039819218" sldId="288"/>
            <ac:spMk id="26" creationId="{18E62225-37DD-7D29-456B-775123F9847C}"/>
          </ac:spMkLst>
        </pc:spChg>
        <pc:picChg chg="add del mod">
          <ac:chgData name="samia181176@fcom.bu.edu.eg" userId="019e9121-3433-48ea-9fca-7fba3803b435" providerId="ADAL" clId="{3C2E2C0A-E4BF-4C2F-9C80-184201C98CB1}" dt="2024-10-14T15:05:49.452" v="959" actId="478"/>
          <ac:picMkLst>
            <pc:docMk/>
            <pc:sldMk cId="4039819218" sldId="288"/>
            <ac:picMk id="7" creationId="{A2574F8B-2088-A4B5-3D8C-B6F1D863D46F}"/>
          </ac:picMkLst>
        </pc:picChg>
        <pc:picChg chg="add del mod">
          <ac:chgData name="samia181176@fcom.bu.edu.eg" userId="019e9121-3433-48ea-9fca-7fba3803b435" providerId="ADAL" clId="{3C2E2C0A-E4BF-4C2F-9C80-184201C98CB1}" dt="2024-10-14T15:06:19.687" v="963" actId="478"/>
          <ac:picMkLst>
            <pc:docMk/>
            <pc:sldMk cId="4039819218" sldId="288"/>
            <ac:picMk id="11" creationId="{C5BF4CBC-4C57-4DF0-051F-2F54FE7CF40B}"/>
          </ac:picMkLst>
        </pc:picChg>
        <pc:picChg chg="add mod modCrop">
          <ac:chgData name="samia181176@fcom.bu.edu.eg" userId="019e9121-3433-48ea-9fca-7fba3803b435" providerId="ADAL" clId="{3C2E2C0A-E4BF-4C2F-9C80-184201C98CB1}" dt="2024-10-14T15:13:34.307" v="989" actId="1076"/>
          <ac:picMkLst>
            <pc:docMk/>
            <pc:sldMk cId="4039819218" sldId="288"/>
            <ac:picMk id="15" creationId="{198F995C-F83C-8D8B-3E3C-1F01522DEB17}"/>
          </ac:picMkLst>
        </pc:picChg>
        <pc:picChg chg="add del mod">
          <ac:chgData name="samia181176@fcom.bu.edu.eg" userId="019e9121-3433-48ea-9fca-7fba3803b435" providerId="ADAL" clId="{3C2E2C0A-E4BF-4C2F-9C80-184201C98CB1}" dt="2024-10-14T15:07:41.880" v="979" actId="478"/>
          <ac:picMkLst>
            <pc:docMk/>
            <pc:sldMk cId="4039819218" sldId="288"/>
            <ac:picMk id="17" creationId="{FDA923F6-F597-EE92-6701-BDFC9B1DD9C0}"/>
          </ac:picMkLst>
        </pc:picChg>
        <pc:picChg chg="add mod modCrop">
          <ac:chgData name="samia181176@fcom.bu.edu.eg" userId="019e9121-3433-48ea-9fca-7fba3803b435" providerId="ADAL" clId="{3C2E2C0A-E4BF-4C2F-9C80-184201C98CB1}" dt="2024-10-14T18:56:33.073" v="1220" actId="1076"/>
          <ac:picMkLst>
            <pc:docMk/>
            <pc:sldMk cId="4039819218" sldId="288"/>
            <ac:picMk id="19" creationId="{8EFFAB40-FD7C-3FF9-CF0B-EE7080101E16}"/>
          </ac:picMkLst>
        </pc:picChg>
        <pc:picChg chg="add mod modCrop">
          <ac:chgData name="samia181176@fcom.bu.edu.eg" userId="019e9121-3433-48ea-9fca-7fba3803b435" providerId="ADAL" clId="{3C2E2C0A-E4BF-4C2F-9C80-184201C98CB1}" dt="2024-10-14T18:56:48.744" v="1223" actId="1076"/>
          <ac:picMkLst>
            <pc:docMk/>
            <pc:sldMk cId="4039819218" sldId="288"/>
            <ac:picMk id="21" creationId="{A99C18DF-AFEB-0161-6445-35DF5E6EB9FA}"/>
          </ac:picMkLst>
        </pc:picChg>
        <pc:picChg chg="add del mod">
          <ac:chgData name="samia181176@fcom.bu.edu.eg" userId="019e9121-3433-48ea-9fca-7fba3803b435" providerId="ADAL" clId="{3C2E2C0A-E4BF-4C2F-9C80-184201C98CB1}" dt="2024-10-14T18:27:31.309" v="1015" actId="478"/>
          <ac:picMkLst>
            <pc:docMk/>
            <pc:sldMk cId="4039819218" sldId="288"/>
            <ac:picMk id="23" creationId="{F45CDA5B-1A58-DE00-95A3-249AA60666B7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53.381" v="2540" actId="478"/>
        <pc:sldMkLst>
          <pc:docMk/>
          <pc:sldMk cId="691368859" sldId="289"/>
        </pc:sldMkLst>
        <pc:spChg chg="mod">
          <ac:chgData name="samia181176@fcom.bu.edu.eg" userId="019e9121-3433-48ea-9fca-7fba3803b435" providerId="ADAL" clId="{3C2E2C0A-E4BF-4C2F-9C80-184201C98CB1}" dt="2024-10-14T18:28:17.225" v="1019" actId="1076"/>
          <ac:spMkLst>
            <pc:docMk/>
            <pc:sldMk cId="691368859" sldId="289"/>
            <ac:spMk id="2" creationId="{3073971C-5E3B-A41C-EE60-4F440DE3805E}"/>
          </ac:spMkLst>
        </pc:spChg>
        <pc:spChg chg="del">
          <ac:chgData name="samia181176@fcom.bu.edu.eg" userId="019e9121-3433-48ea-9fca-7fba3803b435" providerId="ADAL" clId="{3C2E2C0A-E4BF-4C2F-9C80-184201C98CB1}" dt="2024-10-14T18:29:47.052" v="1020" actId="931"/>
          <ac:spMkLst>
            <pc:docMk/>
            <pc:sldMk cId="691368859" sldId="289"/>
            <ac:spMk id="3" creationId="{39D08079-B07D-F2DD-AFE8-AFE1FBBCFBF0}"/>
          </ac:spMkLst>
        </pc:spChg>
        <pc:spChg chg="del mod">
          <ac:chgData name="samia181176@fcom.bu.edu.eg" userId="019e9121-3433-48ea-9fca-7fba3803b435" providerId="ADAL" clId="{3C2E2C0A-E4BF-4C2F-9C80-184201C98CB1}" dt="2024-10-18T22:37:53.381" v="2540" actId="478"/>
          <ac:spMkLst>
            <pc:docMk/>
            <pc:sldMk cId="691368859" sldId="289"/>
            <ac:spMk id="4" creationId="{6C8A0038-63F9-6F14-7FDD-2B36C9BF1EB2}"/>
          </ac:spMkLst>
        </pc:spChg>
        <pc:picChg chg="add mod modCrop">
          <ac:chgData name="samia181176@fcom.bu.edu.eg" userId="019e9121-3433-48ea-9fca-7fba3803b435" providerId="ADAL" clId="{3C2E2C0A-E4BF-4C2F-9C80-184201C98CB1}" dt="2024-10-14T18:44:46.458" v="1110" actId="14100"/>
          <ac:picMkLst>
            <pc:docMk/>
            <pc:sldMk cId="691368859" sldId="289"/>
            <ac:picMk id="7" creationId="{9DEFE7E9-14FB-1831-033F-DADF2E67911D}"/>
          </ac:picMkLst>
        </pc:picChg>
        <pc:picChg chg="add mod modCrop">
          <ac:chgData name="samia181176@fcom.bu.edu.eg" userId="019e9121-3433-48ea-9fca-7fba3803b435" providerId="ADAL" clId="{3C2E2C0A-E4BF-4C2F-9C80-184201C98CB1}" dt="2024-10-14T18:44:08.750" v="1106" actId="1076"/>
          <ac:picMkLst>
            <pc:docMk/>
            <pc:sldMk cId="691368859" sldId="289"/>
            <ac:picMk id="9" creationId="{3D433111-DD58-40BE-895C-B46A1D511047}"/>
          </ac:picMkLst>
        </pc:picChg>
        <pc:picChg chg="add del mod modCrop">
          <ac:chgData name="samia181176@fcom.bu.edu.eg" userId="019e9121-3433-48ea-9fca-7fba3803b435" providerId="ADAL" clId="{3C2E2C0A-E4BF-4C2F-9C80-184201C98CB1}" dt="2024-10-14T18:34:20.915" v="1067" actId="478"/>
          <ac:picMkLst>
            <pc:docMk/>
            <pc:sldMk cId="691368859" sldId="289"/>
            <ac:picMk id="11" creationId="{C31EEA83-B3A3-69A0-9E23-6D1500C837E5}"/>
          </ac:picMkLst>
        </pc:picChg>
        <pc:picChg chg="add mod modCrop">
          <ac:chgData name="samia181176@fcom.bu.edu.eg" userId="019e9121-3433-48ea-9fca-7fba3803b435" providerId="ADAL" clId="{3C2E2C0A-E4BF-4C2F-9C80-184201C98CB1}" dt="2024-10-18T22:37:50.083" v="2538" actId="1076"/>
          <ac:picMkLst>
            <pc:docMk/>
            <pc:sldMk cId="691368859" sldId="289"/>
            <ac:picMk id="13" creationId="{B57AF485-3E87-439D-7E20-9FF96161B04C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42.981" v="2536" actId="478"/>
        <pc:sldMkLst>
          <pc:docMk/>
          <pc:sldMk cId="3582713132" sldId="290"/>
        </pc:sldMkLst>
        <pc:spChg chg="mod">
          <ac:chgData name="samia181176@fcom.bu.edu.eg" userId="019e9121-3433-48ea-9fca-7fba3803b435" providerId="ADAL" clId="{3C2E2C0A-E4BF-4C2F-9C80-184201C98CB1}" dt="2024-10-14T18:46:30.450" v="1113" actId="1076"/>
          <ac:spMkLst>
            <pc:docMk/>
            <pc:sldMk cId="3582713132" sldId="290"/>
            <ac:spMk id="2" creationId="{635887CA-0F97-FAC9-79A7-AA7833B05824}"/>
          </ac:spMkLst>
        </pc:spChg>
        <pc:spChg chg="del">
          <ac:chgData name="samia181176@fcom.bu.edu.eg" userId="019e9121-3433-48ea-9fca-7fba3803b435" providerId="ADAL" clId="{3C2E2C0A-E4BF-4C2F-9C80-184201C98CB1}" dt="2024-10-14T18:46:48.792" v="1114" actId="931"/>
          <ac:spMkLst>
            <pc:docMk/>
            <pc:sldMk cId="3582713132" sldId="290"/>
            <ac:spMk id="3" creationId="{52F700AD-6E3B-3353-CE6F-9EF433C7E90F}"/>
          </ac:spMkLst>
        </pc:spChg>
        <pc:spChg chg="del">
          <ac:chgData name="samia181176@fcom.bu.edu.eg" userId="019e9121-3433-48ea-9fca-7fba3803b435" providerId="ADAL" clId="{3C2E2C0A-E4BF-4C2F-9C80-184201C98CB1}" dt="2024-10-18T22:37:42.981" v="2536" actId="478"/>
          <ac:spMkLst>
            <pc:docMk/>
            <pc:sldMk cId="3582713132" sldId="290"/>
            <ac:spMk id="4" creationId="{DF3D2C1E-09C8-09F5-AAB2-91417117B91E}"/>
          </ac:spMkLst>
        </pc:spChg>
        <pc:spChg chg="add del">
          <ac:chgData name="samia181176@fcom.bu.edu.eg" userId="019e9121-3433-48ea-9fca-7fba3803b435" providerId="ADAL" clId="{3C2E2C0A-E4BF-4C2F-9C80-184201C98CB1}" dt="2024-10-14T18:53:51.679" v="1201" actId="478"/>
          <ac:spMkLst>
            <pc:docMk/>
            <pc:sldMk cId="3582713132" sldId="290"/>
            <ac:spMk id="14" creationId="{3CE350B2-74BF-FE04-2256-F96A8E8BEE5C}"/>
          </ac:spMkLst>
        </pc:spChg>
        <pc:spChg chg="add mod">
          <ac:chgData name="samia181176@fcom.bu.edu.eg" userId="019e9121-3433-48ea-9fca-7fba3803b435" providerId="ADAL" clId="{3C2E2C0A-E4BF-4C2F-9C80-184201C98CB1}" dt="2024-10-14T18:54:28.296" v="1206" actId="14100"/>
          <ac:spMkLst>
            <pc:docMk/>
            <pc:sldMk cId="3582713132" sldId="290"/>
            <ac:spMk id="15" creationId="{8DB3F8BC-0D16-3F4B-07E9-C99604D94473}"/>
          </ac:spMkLst>
        </pc:spChg>
        <pc:spChg chg="add mod">
          <ac:chgData name="samia181176@fcom.bu.edu.eg" userId="019e9121-3433-48ea-9fca-7fba3803b435" providerId="ADAL" clId="{3C2E2C0A-E4BF-4C2F-9C80-184201C98CB1}" dt="2024-10-14T18:54:41.719" v="1208" actId="20577"/>
          <ac:spMkLst>
            <pc:docMk/>
            <pc:sldMk cId="3582713132" sldId="290"/>
            <ac:spMk id="16" creationId="{5C9B45EF-FC57-87CA-9D02-5B3FA18D1343}"/>
          </ac:spMkLst>
        </pc:spChg>
        <pc:spChg chg="add mod">
          <ac:chgData name="samia181176@fcom.bu.edu.eg" userId="019e9121-3433-48ea-9fca-7fba3803b435" providerId="ADAL" clId="{3C2E2C0A-E4BF-4C2F-9C80-184201C98CB1}" dt="2024-10-14T18:55:00.764" v="1212" actId="20577"/>
          <ac:spMkLst>
            <pc:docMk/>
            <pc:sldMk cId="3582713132" sldId="290"/>
            <ac:spMk id="17" creationId="{074D8D35-9806-A392-D790-F83E6390DDC5}"/>
          </ac:spMkLst>
        </pc:spChg>
        <pc:spChg chg="add mod">
          <ac:chgData name="samia181176@fcom.bu.edu.eg" userId="019e9121-3433-48ea-9fca-7fba3803b435" providerId="ADAL" clId="{3C2E2C0A-E4BF-4C2F-9C80-184201C98CB1}" dt="2024-10-14T18:55:26.427" v="1217" actId="20577"/>
          <ac:spMkLst>
            <pc:docMk/>
            <pc:sldMk cId="3582713132" sldId="290"/>
            <ac:spMk id="18" creationId="{6B6F0359-30B8-7980-7127-9ECE7314825E}"/>
          </ac:spMkLst>
        </pc:spChg>
        <pc:picChg chg="add mod modCrop">
          <ac:chgData name="samia181176@fcom.bu.edu.eg" userId="019e9121-3433-48ea-9fca-7fba3803b435" providerId="ADAL" clId="{3C2E2C0A-E4BF-4C2F-9C80-184201C98CB1}" dt="2024-10-14T18:47:51.207" v="1121" actId="1076"/>
          <ac:picMkLst>
            <pc:docMk/>
            <pc:sldMk cId="3582713132" sldId="290"/>
            <ac:picMk id="7" creationId="{8C5C024C-C640-0826-355E-3EFE04F3704F}"/>
          </ac:picMkLst>
        </pc:picChg>
        <pc:picChg chg="add mod modCrop">
          <ac:chgData name="samia181176@fcom.bu.edu.eg" userId="019e9121-3433-48ea-9fca-7fba3803b435" providerId="ADAL" clId="{3C2E2C0A-E4BF-4C2F-9C80-184201C98CB1}" dt="2024-10-14T18:49:56.838" v="1145" actId="14100"/>
          <ac:picMkLst>
            <pc:docMk/>
            <pc:sldMk cId="3582713132" sldId="290"/>
            <ac:picMk id="9" creationId="{D0C541F9-F311-0050-915D-05DC230FD831}"/>
          </ac:picMkLst>
        </pc:picChg>
        <pc:picChg chg="add mod modCrop">
          <ac:chgData name="samia181176@fcom.bu.edu.eg" userId="019e9121-3433-48ea-9fca-7fba3803b435" providerId="ADAL" clId="{3C2E2C0A-E4BF-4C2F-9C80-184201C98CB1}" dt="2024-10-14T18:52:10.100" v="1178" actId="14100"/>
          <ac:picMkLst>
            <pc:docMk/>
            <pc:sldMk cId="3582713132" sldId="290"/>
            <ac:picMk id="11" creationId="{145BE0E8-DE8D-E89F-D8C7-3BAA9C1D671A}"/>
          </ac:picMkLst>
        </pc:picChg>
        <pc:picChg chg="add mod modCrop">
          <ac:chgData name="samia181176@fcom.bu.edu.eg" userId="019e9121-3433-48ea-9fca-7fba3803b435" providerId="ADAL" clId="{3C2E2C0A-E4BF-4C2F-9C80-184201C98CB1}" dt="2024-10-14T18:55:07.403" v="1213" actId="1076"/>
          <ac:picMkLst>
            <pc:docMk/>
            <pc:sldMk cId="3582713132" sldId="290"/>
            <ac:picMk id="13" creationId="{F34C0912-2EEE-9367-C94A-D076762D9324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38.676" v="2535" actId="478"/>
        <pc:sldMkLst>
          <pc:docMk/>
          <pc:sldMk cId="3989189975" sldId="291"/>
        </pc:sldMkLst>
        <pc:spChg chg="mod">
          <ac:chgData name="samia181176@fcom.bu.edu.eg" userId="019e9121-3433-48ea-9fca-7fba3803b435" providerId="ADAL" clId="{3C2E2C0A-E4BF-4C2F-9C80-184201C98CB1}" dt="2024-10-14T19:24:17.809" v="1243" actId="20577"/>
          <ac:spMkLst>
            <pc:docMk/>
            <pc:sldMk cId="3989189975" sldId="291"/>
            <ac:spMk id="2" creationId="{F33AB052-F672-A27E-5874-2E8EF44F2748}"/>
          </ac:spMkLst>
        </pc:spChg>
        <pc:spChg chg="del">
          <ac:chgData name="samia181176@fcom.bu.edu.eg" userId="019e9121-3433-48ea-9fca-7fba3803b435" providerId="ADAL" clId="{3C2E2C0A-E4BF-4C2F-9C80-184201C98CB1}" dt="2024-10-14T19:24:29.243" v="1244" actId="931"/>
          <ac:spMkLst>
            <pc:docMk/>
            <pc:sldMk cId="3989189975" sldId="291"/>
            <ac:spMk id="3" creationId="{E8DACC30-D76B-856C-ADF0-A4E402647F4C}"/>
          </ac:spMkLst>
        </pc:spChg>
        <pc:spChg chg="del">
          <ac:chgData name="samia181176@fcom.bu.edu.eg" userId="019e9121-3433-48ea-9fca-7fba3803b435" providerId="ADAL" clId="{3C2E2C0A-E4BF-4C2F-9C80-184201C98CB1}" dt="2024-10-18T22:37:38.676" v="2535" actId="478"/>
          <ac:spMkLst>
            <pc:docMk/>
            <pc:sldMk cId="3989189975" sldId="291"/>
            <ac:spMk id="4" creationId="{D3026A7F-9FEC-1A1F-54D1-18433227865C}"/>
          </ac:spMkLst>
        </pc:spChg>
        <pc:picChg chg="add mod modCrop">
          <ac:chgData name="samia181176@fcom.bu.edu.eg" userId="019e9121-3433-48ea-9fca-7fba3803b435" providerId="ADAL" clId="{3C2E2C0A-E4BF-4C2F-9C80-184201C98CB1}" dt="2024-10-14T19:28:30.263" v="1298" actId="14100"/>
          <ac:picMkLst>
            <pc:docMk/>
            <pc:sldMk cId="3989189975" sldId="291"/>
            <ac:picMk id="7" creationId="{F952194A-C614-8146-0B0B-626BEC904717}"/>
          </ac:picMkLst>
        </pc:picChg>
        <pc:picChg chg="add del mod">
          <ac:chgData name="samia181176@fcom.bu.edu.eg" userId="019e9121-3433-48ea-9fca-7fba3803b435" providerId="ADAL" clId="{3C2E2C0A-E4BF-4C2F-9C80-184201C98CB1}" dt="2024-10-14T19:25:29.362" v="1256" actId="478"/>
          <ac:picMkLst>
            <pc:docMk/>
            <pc:sldMk cId="3989189975" sldId="291"/>
            <ac:picMk id="9" creationId="{0BD5721D-29FB-2E32-2683-09087C850361}"/>
          </ac:picMkLst>
        </pc:picChg>
        <pc:picChg chg="add mod modCrop">
          <ac:chgData name="samia181176@fcom.bu.edu.eg" userId="019e9121-3433-48ea-9fca-7fba3803b435" providerId="ADAL" clId="{3C2E2C0A-E4BF-4C2F-9C80-184201C98CB1}" dt="2024-10-14T19:26:25.628" v="1278" actId="1076"/>
          <ac:picMkLst>
            <pc:docMk/>
            <pc:sldMk cId="3989189975" sldId="291"/>
            <ac:picMk id="11" creationId="{75B9EC37-CC23-EB23-0632-0A231AEB665C}"/>
          </ac:picMkLst>
        </pc:picChg>
        <pc:picChg chg="add mod modCrop">
          <ac:chgData name="samia181176@fcom.bu.edu.eg" userId="019e9121-3433-48ea-9fca-7fba3803b435" providerId="ADAL" clId="{3C2E2C0A-E4BF-4C2F-9C80-184201C98CB1}" dt="2024-10-14T19:27:14.529" v="1297" actId="14100"/>
          <ac:picMkLst>
            <pc:docMk/>
            <pc:sldMk cId="3989189975" sldId="291"/>
            <ac:picMk id="13" creationId="{C9832CF5-390B-DB75-45E7-2B95BA7A4807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34.845" v="2534" actId="478"/>
        <pc:sldMkLst>
          <pc:docMk/>
          <pc:sldMk cId="1214893861" sldId="292"/>
        </pc:sldMkLst>
        <pc:spChg chg="mod">
          <ac:chgData name="samia181176@fcom.bu.edu.eg" userId="019e9121-3433-48ea-9fca-7fba3803b435" providerId="ADAL" clId="{3C2E2C0A-E4BF-4C2F-9C80-184201C98CB1}" dt="2024-10-15T16:36:28.436" v="1338" actId="20577"/>
          <ac:spMkLst>
            <pc:docMk/>
            <pc:sldMk cId="1214893861" sldId="292"/>
            <ac:spMk id="2" creationId="{7DD66EBC-3EB5-0A34-851D-1243B8369CEF}"/>
          </ac:spMkLst>
        </pc:spChg>
        <pc:spChg chg="del">
          <ac:chgData name="samia181176@fcom.bu.edu.eg" userId="019e9121-3433-48ea-9fca-7fba3803b435" providerId="ADAL" clId="{3C2E2C0A-E4BF-4C2F-9C80-184201C98CB1}" dt="2024-10-15T16:35:30.368" v="1318" actId="931"/>
          <ac:spMkLst>
            <pc:docMk/>
            <pc:sldMk cId="1214893861" sldId="292"/>
            <ac:spMk id="3" creationId="{2AC4A15F-BBA6-2644-DA31-40217C19E586}"/>
          </ac:spMkLst>
        </pc:spChg>
        <pc:spChg chg="del">
          <ac:chgData name="samia181176@fcom.bu.edu.eg" userId="019e9121-3433-48ea-9fca-7fba3803b435" providerId="ADAL" clId="{3C2E2C0A-E4BF-4C2F-9C80-184201C98CB1}" dt="2024-10-18T22:37:34.845" v="2534" actId="478"/>
          <ac:spMkLst>
            <pc:docMk/>
            <pc:sldMk cId="1214893861" sldId="292"/>
            <ac:spMk id="4" creationId="{9D280B7B-545A-7646-74BD-E6E10B162AD4}"/>
          </ac:spMkLst>
        </pc:spChg>
        <pc:spChg chg="add del mod">
          <ac:chgData name="samia181176@fcom.bu.edu.eg" userId="019e9121-3433-48ea-9fca-7fba3803b435" providerId="ADAL" clId="{3C2E2C0A-E4BF-4C2F-9C80-184201C98CB1}" dt="2024-10-15T16:35:44.520" v="1322" actId="931"/>
          <ac:spMkLst>
            <pc:docMk/>
            <pc:sldMk cId="1214893861" sldId="292"/>
            <ac:spMk id="9" creationId="{A105C263-534B-46AE-F666-47989E54378E}"/>
          </ac:spMkLst>
        </pc:spChg>
        <pc:spChg chg="add mod">
          <ac:chgData name="samia181176@fcom.bu.edu.eg" userId="019e9121-3433-48ea-9fca-7fba3803b435" providerId="ADAL" clId="{3C2E2C0A-E4BF-4C2F-9C80-184201C98CB1}" dt="2024-10-15T16:40:50.434" v="1381" actId="1076"/>
          <ac:spMkLst>
            <pc:docMk/>
            <pc:sldMk cId="1214893861" sldId="292"/>
            <ac:spMk id="18" creationId="{DBE79A9D-2323-02FD-BFC3-610F87E8ABD0}"/>
          </ac:spMkLst>
        </pc:spChg>
        <pc:spChg chg="add mod">
          <ac:chgData name="samia181176@fcom.bu.edu.eg" userId="019e9121-3433-48ea-9fca-7fba3803b435" providerId="ADAL" clId="{3C2E2C0A-E4BF-4C2F-9C80-184201C98CB1}" dt="2024-10-15T16:41:02.831" v="1385" actId="20577"/>
          <ac:spMkLst>
            <pc:docMk/>
            <pc:sldMk cId="1214893861" sldId="292"/>
            <ac:spMk id="19" creationId="{533FB3A6-C941-9096-B661-90DEB5023175}"/>
          </ac:spMkLst>
        </pc:spChg>
        <pc:spChg chg="add mod">
          <ac:chgData name="samia181176@fcom.bu.edu.eg" userId="019e9121-3433-48ea-9fca-7fba3803b435" providerId="ADAL" clId="{3C2E2C0A-E4BF-4C2F-9C80-184201C98CB1}" dt="2024-10-15T16:41:20.964" v="1387" actId="20577"/>
          <ac:spMkLst>
            <pc:docMk/>
            <pc:sldMk cId="1214893861" sldId="292"/>
            <ac:spMk id="20" creationId="{3F427E87-4015-F70C-B4B0-4B4CD3858D3E}"/>
          </ac:spMkLst>
        </pc:spChg>
        <pc:picChg chg="add del mod">
          <ac:chgData name="samia181176@fcom.bu.edu.eg" userId="019e9121-3433-48ea-9fca-7fba3803b435" providerId="ADAL" clId="{3C2E2C0A-E4BF-4C2F-9C80-184201C98CB1}" dt="2024-10-15T16:35:39.211" v="1321" actId="478"/>
          <ac:picMkLst>
            <pc:docMk/>
            <pc:sldMk cId="1214893861" sldId="292"/>
            <ac:picMk id="7" creationId="{7D1482EE-FFA2-2C16-949A-B15E8B640BDD}"/>
          </ac:picMkLst>
        </pc:picChg>
        <pc:picChg chg="add mod ord modCrop">
          <ac:chgData name="samia181176@fcom.bu.edu.eg" userId="019e9121-3433-48ea-9fca-7fba3803b435" providerId="ADAL" clId="{3C2E2C0A-E4BF-4C2F-9C80-184201C98CB1}" dt="2024-10-15T16:42:23.229" v="1389" actId="14100"/>
          <ac:picMkLst>
            <pc:docMk/>
            <pc:sldMk cId="1214893861" sldId="292"/>
            <ac:picMk id="11" creationId="{4EBE2441-5234-D3BF-4F05-8832E7C26E8A}"/>
          </ac:picMkLst>
        </pc:picChg>
        <pc:picChg chg="add del mod">
          <ac:chgData name="samia181176@fcom.bu.edu.eg" userId="019e9121-3433-48ea-9fca-7fba3803b435" providerId="ADAL" clId="{3C2E2C0A-E4BF-4C2F-9C80-184201C98CB1}" dt="2024-10-15T16:37:01.451" v="1340" actId="478"/>
          <ac:picMkLst>
            <pc:docMk/>
            <pc:sldMk cId="1214893861" sldId="292"/>
            <ac:picMk id="13" creationId="{E471285E-1E8A-2B40-B33F-27E15BA6F1A8}"/>
          </ac:picMkLst>
        </pc:picChg>
        <pc:picChg chg="add mod modCrop">
          <ac:chgData name="samia181176@fcom.bu.edu.eg" userId="019e9121-3433-48ea-9fca-7fba3803b435" providerId="ADAL" clId="{3C2E2C0A-E4BF-4C2F-9C80-184201C98CB1}" dt="2024-10-15T16:40:08.591" v="1375" actId="14100"/>
          <ac:picMkLst>
            <pc:docMk/>
            <pc:sldMk cId="1214893861" sldId="292"/>
            <ac:picMk id="15" creationId="{32EDE9F7-7A25-7334-CD6B-5A93A9339A4F}"/>
          </ac:picMkLst>
        </pc:picChg>
        <pc:picChg chg="add mod modCrop">
          <ac:chgData name="samia181176@fcom.bu.edu.eg" userId="019e9121-3433-48ea-9fca-7fba3803b435" providerId="ADAL" clId="{3C2E2C0A-E4BF-4C2F-9C80-184201C98CB1}" dt="2024-10-15T16:58:17.419" v="1498" actId="14100"/>
          <ac:picMkLst>
            <pc:docMk/>
            <pc:sldMk cId="1214893861" sldId="292"/>
            <ac:picMk id="17" creationId="{689CDA33-A610-5A39-CD67-84EA99D7FECB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5T16:52:49.403" v="1428" actId="14100"/>
        <pc:sldMkLst>
          <pc:docMk/>
          <pc:sldMk cId="382294173" sldId="293"/>
        </pc:sldMkLst>
        <pc:spChg chg="mod">
          <ac:chgData name="samia181176@fcom.bu.edu.eg" userId="019e9121-3433-48ea-9fca-7fba3803b435" providerId="ADAL" clId="{3C2E2C0A-E4BF-4C2F-9C80-184201C98CB1}" dt="2024-10-15T16:50:08.221" v="1403" actId="20577"/>
          <ac:spMkLst>
            <pc:docMk/>
            <pc:sldMk cId="382294173" sldId="293"/>
            <ac:spMk id="2" creationId="{A2646AA6-9D63-8C7E-EBFD-BFF3AACBC70C}"/>
          </ac:spMkLst>
        </pc:spChg>
        <pc:spChg chg="del">
          <ac:chgData name="samia181176@fcom.bu.edu.eg" userId="019e9121-3433-48ea-9fca-7fba3803b435" providerId="ADAL" clId="{3C2E2C0A-E4BF-4C2F-9C80-184201C98CB1}" dt="2024-10-15T16:50:18.706" v="1404" actId="931"/>
          <ac:spMkLst>
            <pc:docMk/>
            <pc:sldMk cId="382294173" sldId="293"/>
            <ac:spMk id="3" creationId="{6F125BE8-C7A6-06B8-B074-A8138BCAC7DE}"/>
          </ac:spMkLst>
        </pc:spChg>
        <pc:spChg chg="add del mod">
          <ac:chgData name="samia181176@fcom.bu.edu.eg" userId="019e9121-3433-48ea-9fca-7fba3803b435" providerId="ADAL" clId="{3C2E2C0A-E4BF-4C2F-9C80-184201C98CB1}" dt="2024-10-15T16:51:01.173" v="1408" actId="931"/>
          <ac:spMkLst>
            <pc:docMk/>
            <pc:sldMk cId="382294173" sldId="293"/>
            <ac:spMk id="9" creationId="{1C9243F1-D150-CB11-4663-BFD487A79E57}"/>
          </ac:spMkLst>
        </pc:spChg>
        <pc:picChg chg="add del mod">
          <ac:chgData name="samia181176@fcom.bu.edu.eg" userId="019e9121-3433-48ea-9fca-7fba3803b435" providerId="ADAL" clId="{3C2E2C0A-E4BF-4C2F-9C80-184201C98CB1}" dt="2024-10-15T16:50:22.833" v="1407" actId="478"/>
          <ac:picMkLst>
            <pc:docMk/>
            <pc:sldMk cId="382294173" sldId="293"/>
            <ac:picMk id="7" creationId="{2726DF02-878F-D8F0-EEC6-1D0AAA0FA44A}"/>
          </ac:picMkLst>
        </pc:picChg>
        <pc:picChg chg="add mod modCrop">
          <ac:chgData name="samia181176@fcom.bu.edu.eg" userId="019e9121-3433-48ea-9fca-7fba3803b435" providerId="ADAL" clId="{3C2E2C0A-E4BF-4C2F-9C80-184201C98CB1}" dt="2024-10-15T16:52:29.715" v="1424" actId="1076"/>
          <ac:picMkLst>
            <pc:docMk/>
            <pc:sldMk cId="382294173" sldId="293"/>
            <ac:picMk id="11" creationId="{722752EE-830D-31F4-51A3-940CC1C2E861}"/>
          </ac:picMkLst>
        </pc:picChg>
        <pc:picChg chg="add mod modCrop">
          <ac:chgData name="samia181176@fcom.bu.edu.eg" userId="019e9121-3433-48ea-9fca-7fba3803b435" providerId="ADAL" clId="{3C2E2C0A-E4BF-4C2F-9C80-184201C98CB1}" dt="2024-10-15T16:52:49.403" v="1428" actId="14100"/>
          <ac:picMkLst>
            <pc:docMk/>
            <pc:sldMk cId="382294173" sldId="293"/>
            <ac:picMk id="13" creationId="{EAB88034-1D51-22C2-2A7F-6F374A6A1DF2}"/>
          </ac:picMkLst>
        </pc:picChg>
      </pc:sldChg>
      <pc:sldChg chg="addSp delSp modSp new add del mod">
        <pc:chgData name="samia181176@fcom.bu.edu.eg" userId="019e9121-3433-48ea-9fca-7fba3803b435" providerId="ADAL" clId="{3C2E2C0A-E4BF-4C2F-9C80-184201C98CB1}" dt="2024-10-18T22:37:30.422" v="2533" actId="478"/>
        <pc:sldMkLst>
          <pc:docMk/>
          <pc:sldMk cId="4161804624" sldId="294"/>
        </pc:sldMkLst>
        <pc:spChg chg="mod">
          <ac:chgData name="samia181176@fcom.bu.edu.eg" userId="019e9121-3433-48ea-9fca-7fba3803b435" providerId="ADAL" clId="{3C2E2C0A-E4BF-4C2F-9C80-184201C98CB1}" dt="2024-10-15T16:53:51.944" v="1449" actId="20577"/>
          <ac:spMkLst>
            <pc:docMk/>
            <pc:sldMk cId="4161804624" sldId="294"/>
            <ac:spMk id="2" creationId="{787316EF-46E6-9AF8-6FFE-A4236AB8BCF6}"/>
          </ac:spMkLst>
        </pc:spChg>
        <pc:spChg chg="del">
          <ac:chgData name="samia181176@fcom.bu.edu.eg" userId="019e9121-3433-48ea-9fca-7fba3803b435" providerId="ADAL" clId="{3C2E2C0A-E4BF-4C2F-9C80-184201C98CB1}" dt="2024-10-15T16:54:02.924" v="1450" actId="931"/>
          <ac:spMkLst>
            <pc:docMk/>
            <pc:sldMk cId="4161804624" sldId="294"/>
            <ac:spMk id="3" creationId="{6DC4F5CB-FF31-A51B-A6D0-AEA2BBB5C09D}"/>
          </ac:spMkLst>
        </pc:spChg>
        <pc:spChg chg="del mod">
          <ac:chgData name="samia181176@fcom.bu.edu.eg" userId="019e9121-3433-48ea-9fca-7fba3803b435" providerId="ADAL" clId="{3C2E2C0A-E4BF-4C2F-9C80-184201C98CB1}" dt="2024-10-18T22:37:30.422" v="2533" actId="478"/>
          <ac:spMkLst>
            <pc:docMk/>
            <pc:sldMk cId="4161804624" sldId="294"/>
            <ac:spMk id="4" creationId="{407F36F1-AD84-279F-1374-83873B300986}"/>
          </ac:spMkLst>
        </pc:spChg>
        <pc:spChg chg="add mod">
          <ac:chgData name="samia181176@fcom.bu.edu.eg" userId="019e9121-3433-48ea-9fca-7fba3803b435" providerId="ADAL" clId="{3C2E2C0A-E4BF-4C2F-9C80-184201C98CB1}" dt="2024-10-15T16:56:37.353" v="1488" actId="20577"/>
          <ac:spMkLst>
            <pc:docMk/>
            <pc:sldMk cId="4161804624" sldId="294"/>
            <ac:spMk id="14" creationId="{7232DB7C-736B-F13D-9BF9-C6958A3E4EC7}"/>
          </ac:spMkLst>
        </pc:spChg>
        <pc:spChg chg="add mod">
          <ac:chgData name="samia181176@fcom.bu.edu.eg" userId="019e9121-3433-48ea-9fca-7fba3803b435" providerId="ADAL" clId="{3C2E2C0A-E4BF-4C2F-9C80-184201C98CB1}" dt="2024-10-15T16:56:53.502" v="1493" actId="20577"/>
          <ac:spMkLst>
            <pc:docMk/>
            <pc:sldMk cId="4161804624" sldId="294"/>
            <ac:spMk id="15" creationId="{E3AA1927-1333-954F-CAC1-1B4E5B971634}"/>
          </ac:spMkLst>
        </pc:spChg>
        <pc:spChg chg="add mod">
          <ac:chgData name="samia181176@fcom.bu.edu.eg" userId="019e9121-3433-48ea-9fca-7fba3803b435" providerId="ADAL" clId="{3C2E2C0A-E4BF-4C2F-9C80-184201C98CB1}" dt="2024-10-15T16:57:12.540" v="1497" actId="20577"/>
          <ac:spMkLst>
            <pc:docMk/>
            <pc:sldMk cId="4161804624" sldId="294"/>
            <ac:spMk id="16" creationId="{F4BAC2FE-B946-8F0F-5D99-BB5BD270A802}"/>
          </ac:spMkLst>
        </pc:spChg>
        <pc:picChg chg="add mod modCrop">
          <ac:chgData name="samia181176@fcom.bu.edu.eg" userId="019e9121-3433-48ea-9fca-7fba3803b435" providerId="ADAL" clId="{3C2E2C0A-E4BF-4C2F-9C80-184201C98CB1}" dt="2024-10-15T16:56:22.677" v="1486" actId="14100"/>
          <ac:picMkLst>
            <pc:docMk/>
            <pc:sldMk cId="4161804624" sldId="294"/>
            <ac:picMk id="7" creationId="{174D79BE-0E86-4877-11E8-4BC65C472BDE}"/>
          </ac:picMkLst>
        </pc:picChg>
        <pc:picChg chg="add mod modCrop">
          <ac:chgData name="samia181176@fcom.bu.edu.eg" userId="019e9121-3433-48ea-9fca-7fba3803b435" providerId="ADAL" clId="{3C2E2C0A-E4BF-4C2F-9C80-184201C98CB1}" dt="2024-10-15T16:56:41.833" v="1490" actId="1076"/>
          <ac:picMkLst>
            <pc:docMk/>
            <pc:sldMk cId="4161804624" sldId="294"/>
            <ac:picMk id="9" creationId="{4ABB24EA-E9DB-2830-467C-165F243603B9}"/>
          </ac:picMkLst>
        </pc:picChg>
        <pc:picChg chg="add del mod">
          <ac:chgData name="samia181176@fcom.bu.edu.eg" userId="019e9121-3433-48ea-9fca-7fba3803b435" providerId="ADAL" clId="{3C2E2C0A-E4BF-4C2F-9C80-184201C98CB1}" dt="2024-10-15T16:55:26.540" v="1473" actId="478"/>
          <ac:picMkLst>
            <pc:docMk/>
            <pc:sldMk cId="4161804624" sldId="294"/>
            <ac:picMk id="11" creationId="{9DE1B654-D34A-D7F8-E011-25618D4A6AFE}"/>
          </ac:picMkLst>
        </pc:picChg>
        <pc:picChg chg="add mod modCrop">
          <ac:chgData name="samia181176@fcom.bu.edu.eg" userId="019e9121-3433-48ea-9fca-7fba3803b435" providerId="ADAL" clId="{3C2E2C0A-E4BF-4C2F-9C80-184201C98CB1}" dt="2024-10-15T16:57:03.335" v="1495" actId="14100"/>
          <ac:picMkLst>
            <pc:docMk/>
            <pc:sldMk cId="4161804624" sldId="294"/>
            <ac:picMk id="13" creationId="{E26CECCA-70D1-A522-B565-8C9D67EBC83B}"/>
          </ac:picMkLst>
        </pc:picChg>
      </pc:sldChg>
      <pc:sldChg chg="addSp delSp modSp add mod">
        <pc:chgData name="samia181176@fcom.bu.edu.eg" userId="019e9121-3433-48ea-9fca-7fba3803b435" providerId="ADAL" clId="{3C2E2C0A-E4BF-4C2F-9C80-184201C98CB1}" dt="2024-10-17T11:40:45.077" v="1910" actId="478"/>
        <pc:sldMkLst>
          <pc:docMk/>
          <pc:sldMk cId="2477006504" sldId="295"/>
        </pc:sldMkLst>
        <pc:spChg chg="mod">
          <ac:chgData name="samia181176@fcom.bu.edu.eg" userId="019e9121-3433-48ea-9fca-7fba3803b435" providerId="ADAL" clId="{3C2E2C0A-E4BF-4C2F-9C80-184201C98CB1}" dt="2024-10-17T09:24:01.600" v="1658" actId="108"/>
          <ac:spMkLst>
            <pc:docMk/>
            <pc:sldMk cId="2477006504" sldId="295"/>
            <ac:spMk id="2" creationId="{B629BA30-6B25-7C72-2EB0-0D2156F50799}"/>
          </ac:spMkLst>
        </pc:spChg>
        <pc:spChg chg="del">
          <ac:chgData name="samia181176@fcom.bu.edu.eg" userId="019e9121-3433-48ea-9fca-7fba3803b435" providerId="ADAL" clId="{3C2E2C0A-E4BF-4C2F-9C80-184201C98CB1}" dt="2024-10-15T18:49:08.116" v="1499" actId="931"/>
          <ac:spMkLst>
            <pc:docMk/>
            <pc:sldMk cId="2477006504" sldId="295"/>
            <ac:spMk id="3" creationId="{804BD1A1-2B95-BB84-B3A9-C17A44977B42}"/>
          </ac:spMkLst>
        </pc:spChg>
        <pc:spChg chg="del">
          <ac:chgData name="samia181176@fcom.bu.edu.eg" userId="019e9121-3433-48ea-9fca-7fba3803b435" providerId="ADAL" clId="{3C2E2C0A-E4BF-4C2F-9C80-184201C98CB1}" dt="2024-10-17T11:40:45.077" v="1910" actId="478"/>
          <ac:spMkLst>
            <pc:docMk/>
            <pc:sldMk cId="2477006504" sldId="295"/>
            <ac:spMk id="4" creationId="{6E05B26C-D930-8ECD-AEB6-3F1620B45AFF}"/>
          </ac:spMkLst>
        </pc:spChg>
        <pc:spChg chg="add del mod">
          <ac:chgData name="samia181176@fcom.bu.edu.eg" userId="019e9121-3433-48ea-9fca-7fba3803b435" providerId="ADAL" clId="{3C2E2C0A-E4BF-4C2F-9C80-184201C98CB1}" dt="2024-10-17T09:24:18.957" v="1659" actId="931"/>
          <ac:spMkLst>
            <pc:docMk/>
            <pc:sldMk cId="2477006504" sldId="295"/>
            <ac:spMk id="6" creationId="{1B12E023-2141-8917-9E2C-4C63E1C8E087}"/>
          </ac:spMkLst>
        </pc:spChg>
        <pc:spChg chg="add del mod">
          <ac:chgData name="samia181176@fcom.bu.edu.eg" userId="019e9121-3433-48ea-9fca-7fba3803b435" providerId="ADAL" clId="{3C2E2C0A-E4BF-4C2F-9C80-184201C98CB1}" dt="2024-10-16T18:31:26.019" v="1646" actId="478"/>
          <ac:spMkLst>
            <pc:docMk/>
            <pc:sldMk cId="2477006504" sldId="295"/>
            <ac:spMk id="8" creationId="{7B3AD773-B988-5423-6F99-D78417B5FA5F}"/>
          </ac:spMkLst>
        </pc:spChg>
        <pc:spChg chg="add del mod">
          <ac:chgData name="samia181176@fcom.bu.edu.eg" userId="019e9121-3433-48ea-9fca-7fba3803b435" providerId="ADAL" clId="{3C2E2C0A-E4BF-4C2F-9C80-184201C98CB1}" dt="2024-10-17T10:39:11.915" v="1661" actId="931"/>
          <ac:spMkLst>
            <pc:docMk/>
            <pc:sldMk cId="2477006504" sldId="295"/>
            <ac:spMk id="11" creationId="{216C7F25-5D67-BD48-FE5A-C7D12538CFBE}"/>
          </ac:spMkLst>
        </pc:spChg>
        <pc:spChg chg="add mod">
          <ac:chgData name="samia181176@fcom.bu.edu.eg" userId="019e9121-3433-48ea-9fca-7fba3803b435" providerId="ADAL" clId="{3C2E2C0A-E4BF-4C2F-9C80-184201C98CB1}" dt="2024-10-17T10:41:10.785" v="1735" actId="313"/>
          <ac:spMkLst>
            <pc:docMk/>
            <pc:sldMk cId="2477006504" sldId="295"/>
            <ac:spMk id="14" creationId="{21334F2D-63C7-D451-B2B0-6AAF60AA6C32}"/>
          </ac:spMkLst>
        </pc:spChg>
        <pc:picChg chg="add del mod modCrop">
          <ac:chgData name="samia181176@fcom.bu.edu.eg" userId="019e9121-3433-48ea-9fca-7fba3803b435" providerId="ADAL" clId="{3C2E2C0A-E4BF-4C2F-9C80-184201C98CB1}" dt="2024-10-17T09:22:49.420" v="1651" actId="478"/>
          <ac:picMkLst>
            <pc:docMk/>
            <pc:sldMk cId="2477006504" sldId="295"/>
            <ac:picMk id="7" creationId="{541B5CD8-736C-6637-6965-2061F762A0ED}"/>
          </ac:picMkLst>
        </pc:picChg>
        <pc:picChg chg="add del mod">
          <ac:chgData name="samia181176@fcom.bu.edu.eg" userId="019e9121-3433-48ea-9fca-7fba3803b435" providerId="ADAL" clId="{3C2E2C0A-E4BF-4C2F-9C80-184201C98CB1}" dt="2024-10-17T09:24:22.532" v="1660" actId="478"/>
          <ac:picMkLst>
            <pc:docMk/>
            <pc:sldMk cId="2477006504" sldId="295"/>
            <ac:picMk id="9" creationId="{1403C04D-6697-2EBD-8A41-F0415EF67748}"/>
          </ac:picMkLst>
        </pc:picChg>
        <pc:picChg chg="add mod modCrop">
          <ac:chgData name="samia181176@fcom.bu.edu.eg" userId="019e9121-3433-48ea-9fca-7fba3803b435" providerId="ADAL" clId="{3C2E2C0A-E4BF-4C2F-9C80-184201C98CB1}" dt="2024-10-17T10:43:45.328" v="1784" actId="1076"/>
          <ac:picMkLst>
            <pc:docMk/>
            <pc:sldMk cId="2477006504" sldId="295"/>
            <ac:picMk id="13" creationId="{BEC832B0-07DC-510A-0F1F-DAEBB53FC816}"/>
          </ac:picMkLst>
        </pc:picChg>
        <pc:picChg chg="add mod modCrop">
          <ac:chgData name="samia181176@fcom.bu.edu.eg" userId="019e9121-3433-48ea-9fca-7fba3803b435" providerId="ADAL" clId="{3C2E2C0A-E4BF-4C2F-9C80-184201C98CB1}" dt="2024-10-17T10:48:57.770" v="1822" actId="14100"/>
          <ac:picMkLst>
            <pc:docMk/>
            <pc:sldMk cId="2477006504" sldId="295"/>
            <ac:picMk id="30" creationId="{EABB7EE2-8ED8-E6BA-EC27-07C9532B7303}"/>
          </ac:picMkLst>
        </pc:picChg>
        <pc:picChg chg="add mod modCrop">
          <ac:chgData name="samia181176@fcom.bu.edu.eg" userId="019e9121-3433-48ea-9fca-7fba3803b435" providerId="ADAL" clId="{3C2E2C0A-E4BF-4C2F-9C80-184201C98CB1}" dt="2024-10-17T10:48:52.470" v="1821" actId="14100"/>
          <ac:picMkLst>
            <pc:docMk/>
            <pc:sldMk cId="2477006504" sldId="295"/>
            <ac:picMk id="32" creationId="{F040F957-52BF-6B56-B0B3-5D6A7FF911FE}"/>
          </ac:picMkLst>
        </pc:picChg>
        <pc:cxnChg chg="add">
          <ac:chgData name="samia181176@fcom.bu.edu.eg" userId="019e9121-3433-48ea-9fca-7fba3803b435" providerId="ADAL" clId="{3C2E2C0A-E4BF-4C2F-9C80-184201C98CB1}" dt="2024-10-17T10:41:49.194" v="1745" actId="11529"/>
          <ac:cxnSpMkLst>
            <pc:docMk/>
            <pc:sldMk cId="2477006504" sldId="295"/>
            <ac:cxnSpMk id="16" creationId="{91461D42-8DFB-F1FF-1DE1-E29331455EB1}"/>
          </ac:cxnSpMkLst>
        </pc:cxnChg>
        <pc:cxnChg chg="add mod">
          <ac:chgData name="samia181176@fcom.bu.edu.eg" userId="019e9121-3433-48ea-9fca-7fba3803b435" providerId="ADAL" clId="{3C2E2C0A-E4BF-4C2F-9C80-184201C98CB1}" dt="2024-10-17T10:41:58.207" v="1747" actId="1076"/>
          <ac:cxnSpMkLst>
            <pc:docMk/>
            <pc:sldMk cId="2477006504" sldId="295"/>
            <ac:cxnSpMk id="17" creationId="{8AF2C96A-A899-4E5E-EC0C-BCDFEB036980}"/>
          </ac:cxnSpMkLst>
        </pc:cxnChg>
        <pc:cxnChg chg="add mod">
          <ac:chgData name="samia181176@fcom.bu.edu.eg" userId="019e9121-3433-48ea-9fca-7fba3803b435" providerId="ADAL" clId="{3C2E2C0A-E4BF-4C2F-9C80-184201C98CB1}" dt="2024-10-17T10:42:04.553" v="1749" actId="1076"/>
          <ac:cxnSpMkLst>
            <pc:docMk/>
            <pc:sldMk cId="2477006504" sldId="295"/>
            <ac:cxnSpMk id="18" creationId="{B9325E54-62CB-5961-F714-F4C6CB941D75}"/>
          </ac:cxnSpMkLst>
        </pc:cxnChg>
        <pc:cxnChg chg="add mod">
          <ac:chgData name="samia181176@fcom.bu.edu.eg" userId="019e9121-3433-48ea-9fca-7fba3803b435" providerId="ADAL" clId="{3C2E2C0A-E4BF-4C2F-9C80-184201C98CB1}" dt="2024-10-17T10:43:30.151" v="1776" actId="1076"/>
          <ac:cxnSpMkLst>
            <pc:docMk/>
            <pc:sldMk cId="2477006504" sldId="295"/>
            <ac:cxnSpMk id="19" creationId="{43E3A322-50DF-5E54-08CD-CEC24806B2D3}"/>
          </ac:cxnSpMkLst>
        </pc:cxnChg>
        <pc:cxnChg chg="add mod">
          <ac:chgData name="samia181176@fcom.bu.edu.eg" userId="019e9121-3433-48ea-9fca-7fba3803b435" providerId="ADAL" clId="{3C2E2C0A-E4BF-4C2F-9C80-184201C98CB1}" dt="2024-10-17T10:43:25.370" v="1774" actId="1076"/>
          <ac:cxnSpMkLst>
            <pc:docMk/>
            <pc:sldMk cId="2477006504" sldId="295"/>
            <ac:cxnSpMk id="21" creationId="{34934E75-D6AD-2065-51A2-9AB120750683}"/>
          </ac:cxnSpMkLst>
        </pc:cxnChg>
        <pc:cxnChg chg="add mod">
          <ac:chgData name="samia181176@fcom.bu.edu.eg" userId="019e9121-3433-48ea-9fca-7fba3803b435" providerId="ADAL" clId="{3C2E2C0A-E4BF-4C2F-9C80-184201C98CB1}" dt="2024-10-17T10:43:34.590" v="1777" actId="1076"/>
          <ac:cxnSpMkLst>
            <pc:docMk/>
            <pc:sldMk cId="2477006504" sldId="295"/>
            <ac:cxnSpMk id="22" creationId="{C0469BE8-64F2-11F5-0654-9A1B09470B17}"/>
          </ac:cxnSpMkLst>
        </pc:cxnChg>
        <pc:cxnChg chg="add mod">
          <ac:chgData name="samia181176@fcom.bu.edu.eg" userId="019e9121-3433-48ea-9fca-7fba3803b435" providerId="ADAL" clId="{3C2E2C0A-E4BF-4C2F-9C80-184201C98CB1}" dt="2024-10-17T10:43:52.982" v="1786" actId="1076"/>
          <ac:cxnSpMkLst>
            <pc:docMk/>
            <pc:sldMk cId="2477006504" sldId="295"/>
            <ac:cxnSpMk id="23" creationId="{2254CEFF-4293-5835-C81B-5BE4ED8FABFC}"/>
          </ac:cxnSpMkLst>
        </pc:cxnChg>
        <pc:cxnChg chg="add mod">
          <ac:chgData name="samia181176@fcom.bu.edu.eg" userId="019e9121-3433-48ea-9fca-7fba3803b435" providerId="ADAL" clId="{3C2E2C0A-E4BF-4C2F-9C80-184201C98CB1}" dt="2024-10-17T10:42:39.514" v="1760" actId="1076"/>
          <ac:cxnSpMkLst>
            <pc:docMk/>
            <pc:sldMk cId="2477006504" sldId="295"/>
            <ac:cxnSpMk id="24" creationId="{BDDD8EA9-921D-5D96-BB92-381CBA76F9CA}"/>
          </ac:cxnSpMkLst>
        </pc:cxnChg>
        <pc:cxnChg chg="add mod">
          <ac:chgData name="samia181176@fcom.bu.edu.eg" userId="019e9121-3433-48ea-9fca-7fba3803b435" providerId="ADAL" clId="{3C2E2C0A-E4BF-4C2F-9C80-184201C98CB1}" dt="2024-10-17T10:43:51.099" v="1785" actId="1076"/>
          <ac:cxnSpMkLst>
            <pc:docMk/>
            <pc:sldMk cId="2477006504" sldId="295"/>
            <ac:cxnSpMk id="25" creationId="{FE27DFBA-692E-367B-CE5B-04B1035202BD}"/>
          </ac:cxnSpMkLst>
        </pc:cxnChg>
        <pc:cxnChg chg="add mod">
          <ac:chgData name="samia181176@fcom.bu.edu.eg" userId="019e9121-3433-48ea-9fca-7fba3803b435" providerId="ADAL" clId="{3C2E2C0A-E4BF-4C2F-9C80-184201C98CB1}" dt="2024-10-17T10:43:02.836" v="1768" actId="1076"/>
          <ac:cxnSpMkLst>
            <pc:docMk/>
            <pc:sldMk cId="2477006504" sldId="295"/>
            <ac:cxnSpMk id="26" creationId="{B17118E1-1BA6-8409-10CF-48341C9FDEEB}"/>
          </ac:cxnSpMkLst>
        </pc:cxnChg>
        <pc:cxnChg chg="add mod">
          <ac:chgData name="samia181176@fcom.bu.edu.eg" userId="019e9121-3433-48ea-9fca-7fba3803b435" providerId="ADAL" clId="{3C2E2C0A-E4BF-4C2F-9C80-184201C98CB1}" dt="2024-10-17T10:47:04.224" v="1808" actId="1076"/>
          <ac:cxnSpMkLst>
            <pc:docMk/>
            <pc:sldMk cId="2477006504" sldId="295"/>
            <ac:cxnSpMk id="27" creationId="{DE96C32B-6774-A04E-1B9E-789677893732}"/>
          </ac:cxnSpMkLst>
        </pc:cxnChg>
        <pc:cxnChg chg="add mod">
          <ac:chgData name="samia181176@fcom.bu.edu.eg" userId="019e9121-3433-48ea-9fca-7fba3803b435" providerId="ADAL" clId="{3C2E2C0A-E4BF-4C2F-9C80-184201C98CB1}" dt="2024-10-17T10:43:14.316" v="1771" actId="1076"/>
          <ac:cxnSpMkLst>
            <pc:docMk/>
            <pc:sldMk cId="2477006504" sldId="295"/>
            <ac:cxnSpMk id="28" creationId="{1D70B77A-0A61-E2C1-1B9C-5BAA133D16C4}"/>
          </ac:cxnSpMkLst>
        </pc:cxnChg>
      </pc:sldChg>
      <pc:sldChg chg="new del">
        <pc:chgData name="samia181176@fcom.bu.edu.eg" userId="019e9121-3433-48ea-9fca-7fba3803b435" providerId="ADAL" clId="{3C2E2C0A-E4BF-4C2F-9C80-184201C98CB1}" dt="2024-10-15T19:15:30.772" v="1566" actId="2696"/>
        <pc:sldMkLst>
          <pc:docMk/>
          <pc:sldMk cId="1483457994" sldId="296"/>
        </pc:sldMkLst>
      </pc:sldChg>
      <pc:sldChg chg="addSp delSp modSp new mod">
        <pc:chgData name="samia181176@fcom.bu.edu.eg" userId="019e9121-3433-48ea-9fca-7fba3803b435" providerId="ADAL" clId="{3C2E2C0A-E4BF-4C2F-9C80-184201C98CB1}" dt="2024-10-17T14:07:23.720" v="1961" actId="13822"/>
        <pc:sldMkLst>
          <pc:docMk/>
          <pc:sldMk cId="2578592599" sldId="296"/>
        </pc:sldMkLst>
        <pc:spChg chg="mod">
          <ac:chgData name="samia181176@fcom.bu.edu.eg" userId="019e9121-3433-48ea-9fca-7fba3803b435" providerId="ADAL" clId="{3C2E2C0A-E4BF-4C2F-9C80-184201C98CB1}" dt="2024-10-17T10:50:56.115" v="1826" actId="1076"/>
          <ac:spMkLst>
            <pc:docMk/>
            <pc:sldMk cId="2578592599" sldId="296"/>
            <ac:spMk id="2" creationId="{BEF7047E-2FCB-CE83-21DC-824186E8CC2D}"/>
          </ac:spMkLst>
        </pc:spChg>
        <pc:spChg chg="del">
          <ac:chgData name="samia181176@fcom.bu.edu.eg" userId="019e9121-3433-48ea-9fca-7fba3803b435" providerId="ADAL" clId="{3C2E2C0A-E4BF-4C2F-9C80-184201C98CB1}" dt="2024-10-17T10:51:44.870" v="1827" actId="931"/>
          <ac:spMkLst>
            <pc:docMk/>
            <pc:sldMk cId="2578592599" sldId="296"/>
            <ac:spMk id="3" creationId="{2D5C845C-1846-539B-8E2A-C6250526E847}"/>
          </ac:spMkLst>
        </pc:spChg>
        <pc:spChg chg="add mod">
          <ac:chgData name="samia181176@fcom.bu.edu.eg" userId="019e9121-3433-48ea-9fca-7fba3803b435" providerId="ADAL" clId="{3C2E2C0A-E4BF-4C2F-9C80-184201C98CB1}" dt="2024-10-17T14:02:25.294" v="1917" actId="20577"/>
          <ac:spMkLst>
            <pc:docMk/>
            <pc:sldMk cId="2578592599" sldId="296"/>
            <ac:spMk id="3" creationId="{A9CB8EC8-C6F9-4017-7294-33D9BA9E3146}"/>
          </ac:spMkLst>
        </pc:spChg>
        <pc:spChg chg="add mod">
          <ac:chgData name="samia181176@fcom.bu.edu.eg" userId="019e9121-3433-48ea-9fca-7fba3803b435" providerId="ADAL" clId="{3C2E2C0A-E4BF-4C2F-9C80-184201C98CB1}" dt="2024-10-17T14:02:36.414" v="1920" actId="20577"/>
          <ac:spMkLst>
            <pc:docMk/>
            <pc:sldMk cId="2578592599" sldId="296"/>
            <ac:spMk id="4" creationId="{4EEEF875-A386-7C27-B504-23F7C090AC40}"/>
          </ac:spMkLst>
        </pc:spChg>
        <pc:spChg chg="del">
          <ac:chgData name="samia181176@fcom.bu.edu.eg" userId="019e9121-3433-48ea-9fca-7fba3803b435" providerId="ADAL" clId="{3C2E2C0A-E4BF-4C2F-9C80-184201C98CB1}" dt="2024-10-17T11:40:43.266" v="1909" actId="478"/>
          <ac:spMkLst>
            <pc:docMk/>
            <pc:sldMk cId="2578592599" sldId="296"/>
            <ac:spMk id="4" creationId="{CD5CA0F6-157D-FD6F-0A2F-1C6D93F37772}"/>
          </ac:spMkLst>
        </pc:spChg>
        <pc:spChg chg="add mod">
          <ac:chgData name="samia181176@fcom.bu.edu.eg" userId="019e9121-3433-48ea-9fca-7fba3803b435" providerId="ADAL" clId="{3C2E2C0A-E4BF-4C2F-9C80-184201C98CB1}" dt="2024-10-17T14:05:03.519" v="1941" actId="1076"/>
          <ac:spMkLst>
            <pc:docMk/>
            <pc:sldMk cId="2578592599" sldId="296"/>
            <ac:spMk id="8" creationId="{D301BEB4-6F39-A80E-2FE3-C93E095E088C}"/>
          </ac:spMkLst>
        </pc:spChg>
        <pc:spChg chg="add del mod">
          <ac:chgData name="samia181176@fcom.bu.edu.eg" userId="019e9121-3433-48ea-9fca-7fba3803b435" providerId="ADAL" clId="{3C2E2C0A-E4BF-4C2F-9C80-184201C98CB1}" dt="2024-10-17T11:30:58.541" v="1831" actId="931"/>
          <ac:spMkLst>
            <pc:docMk/>
            <pc:sldMk cId="2578592599" sldId="296"/>
            <ac:spMk id="9" creationId="{8BE1D9B3-F9B8-7D4E-3438-29F6C3FE9906}"/>
          </ac:spMkLst>
        </pc:spChg>
        <pc:spChg chg="add mod">
          <ac:chgData name="samia181176@fcom.bu.edu.eg" userId="019e9121-3433-48ea-9fca-7fba3803b435" providerId="ADAL" clId="{3C2E2C0A-E4BF-4C2F-9C80-184201C98CB1}" dt="2024-10-17T11:41:10.536" v="1915" actId="113"/>
          <ac:spMkLst>
            <pc:docMk/>
            <pc:sldMk cId="2578592599" sldId="296"/>
            <ac:spMk id="12" creationId="{69E11916-8272-E725-0345-0D77DE174402}"/>
          </ac:spMkLst>
        </pc:spChg>
        <pc:spChg chg="add del mod">
          <ac:chgData name="samia181176@fcom.bu.edu.eg" userId="019e9121-3433-48ea-9fca-7fba3803b435" providerId="ADAL" clId="{3C2E2C0A-E4BF-4C2F-9C80-184201C98CB1}" dt="2024-10-17T11:33:29.553" v="1845" actId="478"/>
          <ac:spMkLst>
            <pc:docMk/>
            <pc:sldMk cId="2578592599" sldId="296"/>
            <ac:spMk id="13" creationId="{AE049818-7097-A9B9-97C1-AE7DD432F4D3}"/>
          </ac:spMkLst>
        </pc:spChg>
        <pc:spChg chg="add mod">
          <ac:chgData name="samia181176@fcom.bu.edu.eg" userId="019e9121-3433-48ea-9fca-7fba3803b435" providerId="ADAL" clId="{3C2E2C0A-E4BF-4C2F-9C80-184201C98CB1}" dt="2024-10-17T14:06:41.542" v="1959" actId="20577"/>
          <ac:spMkLst>
            <pc:docMk/>
            <pc:sldMk cId="2578592599" sldId="296"/>
            <ac:spMk id="13" creationId="{B2C0AA6E-8556-0805-3D38-70C78FF91D9F}"/>
          </ac:spMkLst>
        </pc:spChg>
        <pc:picChg chg="add mod modCrop">
          <ac:chgData name="samia181176@fcom.bu.edu.eg" userId="019e9121-3433-48ea-9fca-7fba3803b435" providerId="ADAL" clId="{3C2E2C0A-E4BF-4C2F-9C80-184201C98CB1}" dt="2024-10-17T14:04:51.195" v="1938" actId="14100"/>
          <ac:picMkLst>
            <pc:docMk/>
            <pc:sldMk cId="2578592599" sldId="296"/>
            <ac:picMk id="7" creationId="{008F85A0-E9B5-CCE7-0FBA-DC83EC4E4E2B}"/>
          </ac:picMkLst>
        </pc:picChg>
        <pc:picChg chg="add del mod">
          <ac:chgData name="samia181176@fcom.bu.edu.eg" userId="019e9121-3433-48ea-9fca-7fba3803b435" providerId="ADAL" clId="{3C2E2C0A-E4BF-4C2F-9C80-184201C98CB1}" dt="2024-10-17T10:51:55.210" v="1830" actId="478"/>
          <ac:picMkLst>
            <pc:docMk/>
            <pc:sldMk cId="2578592599" sldId="296"/>
            <ac:picMk id="7" creationId="{A6022B80-1B37-750F-994D-4A5998F53B0A}"/>
          </ac:picMkLst>
        </pc:picChg>
        <pc:picChg chg="add mod modCrop">
          <ac:chgData name="samia181176@fcom.bu.edu.eg" userId="019e9121-3433-48ea-9fca-7fba3803b435" providerId="ADAL" clId="{3C2E2C0A-E4BF-4C2F-9C80-184201C98CB1}" dt="2024-10-17T14:06:22.989" v="1956" actId="14100"/>
          <ac:picMkLst>
            <pc:docMk/>
            <pc:sldMk cId="2578592599" sldId="296"/>
            <ac:picMk id="10" creationId="{F068407D-861C-80E8-FD36-5E1102AD61C5}"/>
          </ac:picMkLst>
        </pc:picChg>
        <pc:picChg chg="add mod modCrop">
          <ac:chgData name="samia181176@fcom.bu.edu.eg" userId="019e9121-3433-48ea-9fca-7fba3803b435" providerId="ADAL" clId="{3C2E2C0A-E4BF-4C2F-9C80-184201C98CB1}" dt="2024-10-17T14:06:27.054" v="1957" actId="14100"/>
          <ac:picMkLst>
            <pc:docMk/>
            <pc:sldMk cId="2578592599" sldId="296"/>
            <ac:picMk id="11" creationId="{E8153161-FA3E-E95A-2345-EF11091F8B8B}"/>
          </ac:picMkLst>
        </pc:picChg>
        <pc:picChg chg="add del mod modCrop">
          <ac:chgData name="samia181176@fcom.bu.edu.eg" userId="019e9121-3433-48ea-9fca-7fba3803b435" providerId="ADAL" clId="{3C2E2C0A-E4BF-4C2F-9C80-184201C98CB1}" dt="2024-10-17T11:39:20.525" v="1894" actId="478"/>
          <ac:picMkLst>
            <pc:docMk/>
            <pc:sldMk cId="2578592599" sldId="296"/>
            <ac:picMk id="15" creationId="{05ADB92D-E77C-EC88-6718-6C3E042E2839}"/>
          </ac:picMkLst>
        </pc:picChg>
        <pc:picChg chg="add mod modCrop">
          <ac:chgData name="samia181176@fcom.bu.edu.eg" userId="019e9121-3433-48ea-9fca-7fba3803b435" providerId="ADAL" clId="{3C2E2C0A-E4BF-4C2F-9C80-184201C98CB1}" dt="2024-10-17T14:02:28.624" v="1918" actId="1076"/>
          <ac:picMkLst>
            <pc:docMk/>
            <pc:sldMk cId="2578592599" sldId="296"/>
            <ac:picMk id="17" creationId="{B2DE6FC8-D64C-5004-755A-0B1DE0F1B242}"/>
          </ac:picMkLst>
        </pc:picChg>
        <pc:cxnChg chg="add mod">
          <ac:chgData name="samia181176@fcom.bu.edu.eg" userId="019e9121-3433-48ea-9fca-7fba3803b435" providerId="ADAL" clId="{3C2E2C0A-E4BF-4C2F-9C80-184201C98CB1}" dt="2024-10-17T14:07:23.720" v="1961" actId="13822"/>
          <ac:cxnSpMkLst>
            <pc:docMk/>
            <pc:sldMk cId="2578592599" sldId="296"/>
            <ac:cxnSpMk id="15" creationId="{76F69D9C-204A-A7C9-A28D-11A049FDDFC9}"/>
          </ac:cxnSpMkLst>
        </pc:cxnChg>
      </pc:sldChg>
      <pc:sldChg chg="addSp delSp modSp new mod">
        <pc:chgData name="samia181176@fcom.bu.edu.eg" userId="019e9121-3433-48ea-9fca-7fba3803b435" providerId="ADAL" clId="{3C2E2C0A-E4BF-4C2F-9C80-184201C98CB1}" dt="2024-10-17T14:16:42.341" v="2068" actId="478"/>
        <pc:sldMkLst>
          <pc:docMk/>
          <pc:sldMk cId="702004606" sldId="297"/>
        </pc:sldMkLst>
        <pc:spChg chg="mod">
          <ac:chgData name="samia181176@fcom.bu.edu.eg" userId="019e9121-3433-48ea-9fca-7fba3803b435" providerId="ADAL" clId="{3C2E2C0A-E4BF-4C2F-9C80-184201C98CB1}" dt="2024-10-17T14:08:18.864" v="1964" actId="1076"/>
          <ac:spMkLst>
            <pc:docMk/>
            <pc:sldMk cId="702004606" sldId="297"/>
            <ac:spMk id="2" creationId="{9E47326B-60C0-6B72-E683-2135B84340AA}"/>
          </ac:spMkLst>
        </pc:spChg>
        <pc:spChg chg="del">
          <ac:chgData name="samia181176@fcom.bu.edu.eg" userId="019e9121-3433-48ea-9fca-7fba3803b435" providerId="ADAL" clId="{3C2E2C0A-E4BF-4C2F-9C80-184201C98CB1}" dt="2024-10-17T14:08:36.669" v="1965" actId="931"/>
          <ac:spMkLst>
            <pc:docMk/>
            <pc:sldMk cId="702004606" sldId="297"/>
            <ac:spMk id="3" creationId="{1F3BAE4F-8F2F-D15F-5A58-493AAF69B974}"/>
          </ac:spMkLst>
        </pc:spChg>
        <pc:spChg chg="del">
          <ac:chgData name="samia181176@fcom.bu.edu.eg" userId="019e9121-3433-48ea-9fca-7fba3803b435" providerId="ADAL" clId="{3C2E2C0A-E4BF-4C2F-9C80-184201C98CB1}" dt="2024-10-17T14:16:42.341" v="2068" actId="478"/>
          <ac:spMkLst>
            <pc:docMk/>
            <pc:sldMk cId="702004606" sldId="297"/>
            <ac:spMk id="4" creationId="{BD64C12B-60E1-4F15-D025-4D39E22ABA4C}"/>
          </ac:spMkLst>
        </pc:spChg>
        <pc:spChg chg="add del mod">
          <ac:chgData name="samia181176@fcom.bu.edu.eg" userId="019e9121-3433-48ea-9fca-7fba3803b435" providerId="ADAL" clId="{3C2E2C0A-E4BF-4C2F-9C80-184201C98CB1}" dt="2024-10-17T14:08:45.227" v="1969" actId="931"/>
          <ac:spMkLst>
            <pc:docMk/>
            <pc:sldMk cId="702004606" sldId="297"/>
            <ac:spMk id="9" creationId="{74F24F4A-40BB-1F76-A298-3118EF549B3E}"/>
          </ac:spMkLst>
        </pc:spChg>
        <pc:spChg chg="add mod">
          <ac:chgData name="samia181176@fcom.bu.edu.eg" userId="019e9121-3433-48ea-9fca-7fba3803b435" providerId="ADAL" clId="{3C2E2C0A-E4BF-4C2F-9C80-184201C98CB1}" dt="2024-10-17T14:09:40.480" v="1982" actId="1076"/>
          <ac:spMkLst>
            <pc:docMk/>
            <pc:sldMk cId="702004606" sldId="297"/>
            <ac:spMk id="12" creationId="{1739EB94-2F59-B96D-FB15-734747845147}"/>
          </ac:spMkLst>
        </pc:spChg>
        <pc:spChg chg="add mod">
          <ac:chgData name="samia181176@fcom.bu.edu.eg" userId="019e9121-3433-48ea-9fca-7fba3803b435" providerId="ADAL" clId="{3C2E2C0A-E4BF-4C2F-9C80-184201C98CB1}" dt="2024-10-17T14:10:43.983" v="1996" actId="20577"/>
          <ac:spMkLst>
            <pc:docMk/>
            <pc:sldMk cId="702004606" sldId="297"/>
            <ac:spMk id="15" creationId="{56990228-C5D5-D145-B743-72AFA408D6C8}"/>
          </ac:spMkLst>
        </pc:spChg>
        <pc:spChg chg="add mod">
          <ac:chgData name="samia181176@fcom.bu.edu.eg" userId="019e9121-3433-48ea-9fca-7fba3803b435" providerId="ADAL" clId="{3C2E2C0A-E4BF-4C2F-9C80-184201C98CB1}" dt="2024-10-17T14:15:21.024" v="2051" actId="1076"/>
          <ac:spMkLst>
            <pc:docMk/>
            <pc:sldMk cId="702004606" sldId="297"/>
            <ac:spMk id="18" creationId="{C20A50D1-83F9-B1EE-9CD5-DCDA449D934C}"/>
          </ac:spMkLst>
        </pc:spChg>
        <pc:spChg chg="add mod">
          <ac:chgData name="samia181176@fcom.bu.edu.eg" userId="019e9121-3433-48ea-9fca-7fba3803b435" providerId="ADAL" clId="{3C2E2C0A-E4BF-4C2F-9C80-184201C98CB1}" dt="2024-10-17T14:13:09.958" v="2029" actId="20577"/>
          <ac:spMkLst>
            <pc:docMk/>
            <pc:sldMk cId="702004606" sldId="297"/>
            <ac:spMk id="19" creationId="{0DBA7269-DEC5-8686-3D9F-E82C8747F54B}"/>
          </ac:spMkLst>
        </pc:spChg>
        <pc:spChg chg="add del mod">
          <ac:chgData name="samia181176@fcom.bu.edu.eg" userId="019e9121-3433-48ea-9fca-7fba3803b435" providerId="ADAL" clId="{3C2E2C0A-E4BF-4C2F-9C80-184201C98CB1}" dt="2024-10-17T14:13:45.937" v="2031" actId="478"/>
          <ac:spMkLst>
            <pc:docMk/>
            <pc:sldMk cId="702004606" sldId="297"/>
            <ac:spMk id="20" creationId="{D4513BF5-A07F-C6CE-1309-98323E49512D}"/>
          </ac:spMkLst>
        </pc:spChg>
        <pc:spChg chg="add mod">
          <ac:chgData name="samia181176@fcom.bu.edu.eg" userId="019e9121-3433-48ea-9fca-7fba3803b435" providerId="ADAL" clId="{3C2E2C0A-E4BF-4C2F-9C80-184201C98CB1}" dt="2024-10-17T14:16:09.395" v="2061" actId="1076"/>
          <ac:spMkLst>
            <pc:docMk/>
            <pc:sldMk cId="702004606" sldId="297"/>
            <ac:spMk id="27" creationId="{FACFD7E6-DB70-8152-FC13-1BDBC49C1B00}"/>
          </ac:spMkLst>
        </pc:spChg>
        <pc:picChg chg="add del mod">
          <ac:chgData name="samia181176@fcom.bu.edu.eg" userId="019e9121-3433-48ea-9fca-7fba3803b435" providerId="ADAL" clId="{3C2E2C0A-E4BF-4C2F-9C80-184201C98CB1}" dt="2024-10-17T14:08:40.685" v="1968" actId="478"/>
          <ac:picMkLst>
            <pc:docMk/>
            <pc:sldMk cId="702004606" sldId="297"/>
            <ac:picMk id="7" creationId="{B1FB7BB3-E3D9-8AFF-C8C7-B1C394112C2F}"/>
          </ac:picMkLst>
        </pc:picChg>
        <pc:picChg chg="add mod modCrop">
          <ac:chgData name="samia181176@fcom.bu.edu.eg" userId="019e9121-3433-48ea-9fca-7fba3803b435" providerId="ADAL" clId="{3C2E2C0A-E4BF-4C2F-9C80-184201C98CB1}" dt="2024-10-17T14:16:31.799" v="2066" actId="14100"/>
          <ac:picMkLst>
            <pc:docMk/>
            <pc:sldMk cId="702004606" sldId="297"/>
            <ac:picMk id="11" creationId="{5997FDCA-3A22-BA54-51E1-DCBC14B42F1F}"/>
          </ac:picMkLst>
        </pc:picChg>
        <pc:picChg chg="add mod modCrop">
          <ac:chgData name="samia181176@fcom.bu.edu.eg" userId="019e9121-3433-48ea-9fca-7fba3803b435" providerId="ADAL" clId="{3C2E2C0A-E4BF-4C2F-9C80-184201C98CB1}" dt="2024-10-17T14:16:38.292" v="2067" actId="14100"/>
          <ac:picMkLst>
            <pc:docMk/>
            <pc:sldMk cId="702004606" sldId="297"/>
            <ac:picMk id="14" creationId="{D138C043-5937-8341-97E0-FC3A00C91061}"/>
          </ac:picMkLst>
        </pc:picChg>
        <pc:picChg chg="add mod modCrop">
          <ac:chgData name="samia181176@fcom.bu.edu.eg" userId="019e9121-3433-48ea-9fca-7fba3803b435" providerId="ADAL" clId="{3C2E2C0A-E4BF-4C2F-9C80-184201C98CB1}" dt="2024-10-17T14:16:17.902" v="2063" actId="14100"/>
          <ac:picMkLst>
            <pc:docMk/>
            <pc:sldMk cId="702004606" sldId="297"/>
            <ac:picMk id="17" creationId="{D9E711D9-FE35-2F0C-DA07-E97F63AD2563}"/>
          </ac:picMkLst>
        </pc:picChg>
        <pc:picChg chg="add del mod">
          <ac:chgData name="samia181176@fcom.bu.edu.eg" userId="019e9121-3433-48ea-9fca-7fba3803b435" providerId="ADAL" clId="{3C2E2C0A-E4BF-4C2F-9C80-184201C98CB1}" dt="2024-10-17T14:14:02.625" v="2035" actId="478"/>
          <ac:picMkLst>
            <pc:docMk/>
            <pc:sldMk cId="702004606" sldId="297"/>
            <ac:picMk id="22" creationId="{65841FD1-F55F-31A6-14F2-78BA8AE62A40}"/>
          </ac:picMkLst>
        </pc:picChg>
        <pc:picChg chg="add del mod">
          <ac:chgData name="samia181176@fcom.bu.edu.eg" userId="019e9121-3433-48ea-9fca-7fba3803b435" providerId="ADAL" clId="{3C2E2C0A-E4BF-4C2F-9C80-184201C98CB1}" dt="2024-10-17T14:14:28.417" v="2039" actId="478"/>
          <ac:picMkLst>
            <pc:docMk/>
            <pc:sldMk cId="702004606" sldId="297"/>
            <ac:picMk id="24" creationId="{5BD47D17-0F88-FE7B-B6E5-3F564E6FD751}"/>
          </ac:picMkLst>
        </pc:picChg>
        <pc:picChg chg="add mod modCrop">
          <ac:chgData name="samia181176@fcom.bu.edu.eg" userId="019e9121-3433-48ea-9fca-7fba3803b435" providerId="ADAL" clId="{3C2E2C0A-E4BF-4C2F-9C80-184201C98CB1}" dt="2024-10-17T14:15:39.286" v="2056" actId="14100"/>
          <ac:picMkLst>
            <pc:docMk/>
            <pc:sldMk cId="702004606" sldId="297"/>
            <ac:picMk id="26" creationId="{5023AB84-2DF1-ABB6-11C7-C50532625CA4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20.644" v="2532" actId="478"/>
        <pc:sldMkLst>
          <pc:docMk/>
          <pc:sldMk cId="1155407615" sldId="298"/>
        </pc:sldMkLst>
        <pc:spChg chg="mod">
          <ac:chgData name="samia181176@fcom.bu.edu.eg" userId="019e9121-3433-48ea-9fca-7fba3803b435" providerId="ADAL" clId="{3C2E2C0A-E4BF-4C2F-9C80-184201C98CB1}" dt="2024-10-17T14:17:36.312" v="2072" actId="1076"/>
          <ac:spMkLst>
            <pc:docMk/>
            <pc:sldMk cId="1155407615" sldId="298"/>
            <ac:spMk id="2" creationId="{67012911-97FC-8798-C32E-A4774403D7CB}"/>
          </ac:spMkLst>
        </pc:spChg>
        <pc:spChg chg="del">
          <ac:chgData name="samia181176@fcom.bu.edu.eg" userId="019e9121-3433-48ea-9fca-7fba3803b435" providerId="ADAL" clId="{3C2E2C0A-E4BF-4C2F-9C80-184201C98CB1}" dt="2024-10-17T14:18:39.653" v="2073" actId="931"/>
          <ac:spMkLst>
            <pc:docMk/>
            <pc:sldMk cId="1155407615" sldId="298"/>
            <ac:spMk id="3" creationId="{EAA47CBC-4C43-7B47-3D12-7A531A8E5421}"/>
          </ac:spMkLst>
        </pc:spChg>
        <pc:spChg chg="del mod">
          <ac:chgData name="samia181176@fcom.bu.edu.eg" userId="019e9121-3433-48ea-9fca-7fba3803b435" providerId="ADAL" clId="{3C2E2C0A-E4BF-4C2F-9C80-184201C98CB1}" dt="2024-10-18T22:37:20.644" v="2532" actId="478"/>
          <ac:spMkLst>
            <pc:docMk/>
            <pc:sldMk cId="1155407615" sldId="298"/>
            <ac:spMk id="4" creationId="{0BFB0C67-8F43-6404-C0F1-070166510382}"/>
          </ac:spMkLst>
        </pc:spChg>
        <pc:spChg chg="add mod">
          <ac:chgData name="samia181176@fcom.bu.edu.eg" userId="019e9121-3433-48ea-9fca-7fba3803b435" providerId="ADAL" clId="{3C2E2C0A-E4BF-4C2F-9C80-184201C98CB1}" dt="2024-10-17T14:20:00.827" v="2123" actId="113"/>
          <ac:spMkLst>
            <pc:docMk/>
            <pc:sldMk cId="1155407615" sldId="298"/>
            <ac:spMk id="8" creationId="{DA1445B4-2290-A498-1BC4-CC700AC00912}"/>
          </ac:spMkLst>
        </pc:spChg>
        <pc:spChg chg="add mod">
          <ac:chgData name="samia181176@fcom.bu.edu.eg" userId="019e9121-3433-48ea-9fca-7fba3803b435" providerId="ADAL" clId="{3C2E2C0A-E4BF-4C2F-9C80-184201C98CB1}" dt="2024-10-17T14:21:37.296" v="2137" actId="20577"/>
          <ac:spMkLst>
            <pc:docMk/>
            <pc:sldMk cId="1155407615" sldId="298"/>
            <ac:spMk id="11" creationId="{1C4CDF48-A6D2-17A9-B227-84A2A79027D9}"/>
          </ac:spMkLst>
        </pc:spChg>
        <pc:spChg chg="add mod">
          <ac:chgData name="samia181176@fcom.bu.edu.eg" userId="019e9121-3433-48ea-9fca-7fba3803b435" providerId="ADAL" clId="{3C2E2C0A-E4BF-4C2F-9C80-184201C98CB1}" dt="2024-10-17T14:21:51.524" v="2139" actId="20577"/>
          <ac:spMkLst>
            <pc:docMk/>
            <pc:sldMk cId="1155407615" sldId="298"/>
            <ac:spMk id="12" creationId="{8B2BD0F6-8A79-D25A-BC5B-336D244B71B3}"/>
          </ac:spMkLst>
        </pc:spChg>
        <pc:spChg chg="add mod">
          <ac:chgData name="samia181176@fcom.bu.edu.eg" userId="019e9121-3433-48ea-9fca-7fba3803b435" providerId="ADAL" clId="{3C2E2C0A-E4BF-4C2F-9C80-184201C98CB1}" dt="2024-10-17T14:24:20.034" v="2160" actId="1076"/>
          <ac:spMkLst>
            <pc:docMk/>
            <pc:sldMk cId="1155407615" sldId="298"/>
            <ac:spMk id="15" creationId="{8F724CD7-EBE0-333B-7E31-529A57E255CC}"/>
          </ac:spMkLst>
        </pc:spChg>
        <pc:picChg chg="add mod modCrop">
          <ac:chgData name="samia181176@fcom.bu.edu.eg" userId="019e9121-3433-48ea-9fca-7fba3803b435" providerId="ADAL" clId="{3C2E2C0A-E4BF-4C2F-9C80-184201C98CB1}" dt="2024-10-17T14:20:25.982" v="2124" actId="1076"/>
          <ac:picMkLst>
            <pc:docMk/>
            <pc:sldMk cId="1155407615" sldId="298"/>
            <ac:picMk id="7" creationId="{2E6B2CB9-B573-7F1C-4804-D8D48D191DB4}"/>
          </ac:picMkLst>
        </pc:picChg>
        <pc:picChg chg="add mod modCrop">
          <ac:chgData name="samia181176@fcom.bu.edu.eg" userId="019e9121-3433-48ea-9fca-7fba3803b435" providerId="ADAL" clId="{3C2E2C0A-E4BF-4C2F-9C80-184201C98CB1}" dt="2024-10-17T14:21:11.772" v="2134" actId="14100"/>
          <ac:picMkLst>
            <pc:docMk/>
            <pc:sldMk cId="1155407615" sldId="298"/>
            <ac:picMk id="10" creationId="{CFC5B8D2-9E30-D712-A78B-80AF12B49DE9}"/>
          </ac:picMkLst>
        </pc:picChg>
        <pc:picChg chg="add mod modCrop">
          <ac:chgData name="samia181176@fcom.bu.edu.eg" userId="019e9121-3433-48ea-9fca-7fba3803b435" providerId="ADAL" clId="{3C2E2C0A-E4BF-4C2F-9C80-184201C98CB1}" dt="2024-10-17T14:23:35.907" v="2155" actId="14100"/>
          <ac:picMkLst>
            <pc:docMk/>
            <pc:sldMk cId="1155407615" sldId="298"/>
            <ac:picMk id="14" creationId="{2153DC98-E6E4-6D62-5F30-9386D4B8A31F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6:57.498" v="2529" actId="478"/>
        <pc:sldMkLst>
          <pc:docMk/>
          <pc:sldMk cId="1218086330" sldId="299"/>
        </pc:sldMkLst>
        <pc:spChg chg="mod">
          <ac:chgData name="samia181176@fcom.bu.edu.eg" userId="019e9121-3433-48ea-9fca-7fba3803b435" providerId="ADAL" clId="{3C2E2C0A-E4BF-4C2F-9C80-184201C98CB1}" dt="2024-10-17T14:30:58.986" v="2168" actId="108"/>
          <ac:spMkLst>
            <pc:docMk/>
            <pc:sldMk cId="1218086330" sldId="299"/>
            <ac:spMk id="2" creationId="{0A418901-3039-7772-60E7-D3C57D6A776D}"/>
          </ac:spMkLst>
        </pc:spChg>
        <pc:spChg chg="del">
          <ac:chgData name="samia181176@fcom.bu.edu.eg" userId="019e9121-3433-48ea-9fca-7fba3803b435" providerId="ADAL" clId="{3C2E2C0A-E4BF-4C2F-9C80-184201C98CB1}" dt="2024-10-18T22:02:26.133" v="2233" actId="931"/>
          <ac:spMkLst>
            <pc:docMk/>
            <pc:sldMk cId="1218086330" sldId="299"/>
            <ac:spMk id="3" creationId="{0556388B-7A41-7464-7DBF-CA3508CBCEFA}"/>
          </ac:spMkLst>
        </pc:spChg>
        <pc:spChg chg="del">
          <ac:chgData name="samia181176@fcom.bu.edu.eg" userId="019e9121-3433-48ea-9fca-7fba3803b435" providerId="ADAL" clId="{3C2E2C0A-E4BF-4C2F-9C80-184201C98CB1}" dt="2024-10-18T22:36:57.498" v="2529" actId="478"/>
          <ac:spMkLst>
            <pc:docMk/>
            <pc:sldMk cId="1218086330" sldId="299"/>
            <ac:spMk id="4" creationId="{0061A4CA-2687-3168-E605-B00A32C60B41}"/>
          </ac:spMkLst>
        </pc:spChg>
        <pc:spChg chg="add mod">
          <ac:chgData name="samia181176@fcom.bu.edu.eg" userId="019e9121-3433-48ea-9fca-7fba3803b435" providerId="ADAL" clId="{3C2E2C0A-E4BF-4C2F-9C80-184201C98CB1}" dt="2024-10-18T22:09:34.891" v="2288" actId="1076"/>
          <ac:spMkLst>
            <pc:docMk/>
            <pc:sldMk cId="1218086330" sldId="299"/>
            <ac:spMk id="8" creationId="{F5052AF0-8BFA-C73A-322F-2310C498BB8B}"/>
          </ac:spMkLst>
        </pc:spChg>
        <pc:spChg chg="add mod">
          <ac:chgData name="samia181176@fcom.bu.edu.eg" userId="019e9121-3433-48ea-9fca-7fba3803b435" providerId="ADAL" clId="{3C2E2C0A-E4BF-4C2F-9C80-184201C98CB1}" dt="2024-10-18T22:06:56.504" v="2263" actId="20577"/>
          <ac:spMkLst>
            <pc:docMk/>
            <pc:sldMk cId="1218086330" sldId="299"/>
            <ac:spMk id="11" creationId="{9A5D4AA6-0B91-B374-95A8-245274A9C00E}"/>
          </ac:spMkLst>
        </pc:spChg>
        <pc:spChg chg="add mod">
          <ac:chgData name="samia181176@fcom.bu.edu.eg" userId="019e9121-3433-48ea-9fca-7fba3803b435" providerId="ADAL" clId="{3C2E2C0A-E4BF-4C2F-9C80-184201C98CB1}" dt="2024-10-18T22:09:30.870" v="2287" actId="1076"/>
          <ac:spMkLst>
            <pc:docMk/>
            <pc:sldMk cId="1218086330" sldId="299"/>
            <ac:spMk id="14" creationId="{D52DC844-324F-CA35-E687-0B6332D9253E}"/>
          </ac:spMkLst>
        </pc:spChg>
        <pc:picChg chg="add mod modCrop">
          <ac:chgData name="samia181176@fcom.bu.edu.eg" userId="019e9121-3433-48ea-9fca-7fba3803b435" providerId="ADAL" clId="{3C2E2C0A-E4BF-4C2F-9C80-184201C98CB1}" dt="2024-10-18T22:06:39.434" v="2259" actId="1076"/>
          <ac:picMkLst>
            <pc:docMk/>
            <pc:sldMk cId="1218086330" sldId="299"/>
            <ac:picMk id="7" creationId="{006D6F1D-E9C9-FF76-7662-58717CE5737F}"/>
          </ac:picMkLst>
        </pc:picChg>
        <pc:picChg chg="add mod modCrop">
          <ac:chgData name="samia181176@fcom.bu.edu.eg" userId="019e9121-3433-48ea-9fca-7fba3803b435" providerId="ADAL" clId="{3C2E2C0A-E4BF-4C2F-9C80-184201C98CB1}" dt="2024-10-18T22:08:52.230" v="2276" actId="14100"/>
          <ac:picMkLst>
            <pc:docMk/>
            <pc:sldMk cId="1218086330" sldId="299"/>
            <ac:picMk id="10" creationId="{107DC0AC-F2B5-FE5B-2014-549194A203FA}"/>
          </ac:picMkLst>
        </pc:picChg>
        <pc:picChg chg="add mod modCrop">
          <ac:chgData name="samia181176@fcom.bu.edu.eg" userId="019e9121-3433-48ea-9fca-7fba3803b435" providerId="ADAL" clId="{3C2E2C0A-E4BF-4C2F-9C80-184201C98CB1}" dt="2024-10-18T22:09:20.161" v="2282" actId="14100"/>
          <ac:picMkLst>
            <pc:docMk/>
            <pc:sldMk cId="1218086330" sldId="299"/>
            <ac:picMk id="13" creationId="{4E84D076-6968-69AD-A714-49C1862FCE61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8:40.710" v="2550" actId="478"/>
        <pc:sldMkLst>
          <pc:docMk/>
          <pc:sldMk cId="2886778535" sldId="300"/>
        </pc:sldMkLst>
        <pc:spChg chg="mod">
          <ac:chgData name="samia181176@fcom.bu.edu.eg" userId="019e9121-3433-48ea-9fca-7fba3803b435" providerId="ADAL" clId="{3C2E2C0A-E4BF-4C2F-9C80-184201C98CB1}" dt="2024-10-18T21:58:58.799" v="2186" actId="1076"/>
          <ac:spMkLst>
            <pc:docMk/>
            <pc:sldMk cId="2886778535" sldId="300"/>
            <ac:spMk id="2" creationId="{362A7CAE-B8DF-7AE2-68F3-4CC033C09482}"/>
          </ac:spMkLst>
        </pc:spChg>
        <pc:spChg chg="del">
          <ac:chgData name="samia181176@fcom.bu.edu.eg" userId="019e9121-3433-48ea-9fca-7fba3803b435" providerId="ADAL" clId="{3C2E2C0A-E4BF-4C2F-9C80-184201C98CB1}" dt="2024-10-18T21:59:35.913" v="2200" actId="931"/>
          <ac:spMkLst>
            <pc:docMk/>
            <pc:sldMk cId="2886778535" sldId="300"/>
            <ac:spMk id="3" creationId="{465859E6-D959-4FE6-278C-5EC88E8E4B0E}"/>
          </ac:spMkLst>
        </pc:spChg>
        <pc:spChg chg="del">
          <ac:chgData name="samia181176@fcom.bu.edu.eg" userId="019e9121-3433-48ea-9fca-7fba3803b435" providerId="ADAL" clId="{3C2E2C0A-E4BF-4C2F-9C80-184201C98CB1}" dt="2024-10-18T22:38:40.710" v="2550" actId="478"/>
          <ac:spMkLst>
            <pc:docMk/>
            <pc:sldMk cId="2886778535" sldId="300"/>
            <ac:spMk id="4" creationId="{68839F75-2558-8425-043A-3EB74EB4F906}"/>
          </ac:spMkLst>
        </pc:spChg>
        <pc:spChg chg="add mod">
          <ac:chgData name="samia181176@fcom.bu.edu.eg" userId="019e9121-3433-48ea-9fca-7fba3803b435" providerId="ADAL" clId="{3C2E2C0A-E4BF-4C2F-9C80-184201C98CB1}" dt="2024-10-18T22:01:21.065" v="2225" actId="14100"/>
          <ac:spMkLst>
            <pc:docMk/>
            <pc:sldMk cId="2886778535" sldId="300"/>
            <ac:spMk id="6" creationId="{45F88971-46AD-4602-C275-53C3332D6560}"/>
          </ac:spMkLst>
        </pc:spChg>
        <pc:spChg chg="add mod">
          <ac:chgData name="samia181176@fcom.bu.edu.eg" userId="019e9121-3433-48ea-9fca-7fba3803b435" providerId="ADAL" clId="{3C2E2C0A-E4BF-4C2F-9C80-184201C98CB1}" dt="2024-10-18T22:01:36.918" v="2229" actId="20577"/>
          <ac:spMkLst>
            <pc:docMk/>
            <pc:sldMk cId="2886778535" sldId="300"/>
            <ac:spMk id="11" creationId="{072B267A-9D97-5BDE-1D1B-7527365AE60A}"/>
          </ac:spMkLst>
        </pc:spChg>
        <pc:spChg chg="add mod">
          <ac:chgData name="samia181176@fcom.bu.edu.eg" userId="019e9121-3433-48ea-9fca-7fba3803b435" providerId="ADAL" clId="{3C2E2C0A-E4BF-4C2F-9C80-184201C98CB1}" dt="2024-10-18T22:01:50.777" v="2232" actId="20577"/>
          <ac:spMkLst>
            <pc:docMk/>
            <pc:sldMk cId="2886778535" sldId="300"/>
            <ac:spMk id="12" creationId="{DF074369-A316-1666-B280-E2FC914B5290}"/>
          </ac:spMkLst>
        </pc:spChg>
        <pc:picChg chg="add mod modCrop">
          <ac:chgData name="samia181176@fcom.bu.edu.eg" userId="019e9121-3433-48ea-9fca-7fba3803b435" providerId="ADAL" clId="{3C2E2C0A-E4BF-4C2F-9C80-184201C98CB1}" dt="2024-10-18T22:01:14.908" v="2224" actId="14100"/>
          <ac:picMkLst>
            <pc:docMk/>
            <pc:sldMk cId="2886778535" sldId="300"/>
            <ac:picMk id="8" creationId="{6C809194-FEA3-1C00-C0B8-DC24B239C8CC}"/>
          </ac:picMkLst>
        </pc:picChg>
        <pc:picChg chg="add mod modCrop">
          <ac:chgData name="samia181176@fcom.bu.edu.eg" userId="019e9121-3433-48ea-9fca-7fba3803b435" providerId="ADAL" clId="{3C2E2C0A-E4BF-4C2F-9C80-184201C98CB1}" dt="2024-10-18T22:01:43.020" v="2230" actId="1076"/>
          <ac:picMkLst>
            <pc:docMk/>
            <pc:sldMk cId="2886778535" sldId="300"/>
            <ac:picMk id="10" creationId="{899E2572-BFDA-733D-F453-E7BD3F4410DE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7:13.855" v="2530" actId="478"/>
        <pc:sldMkLst>
          <pc:docMk/>
          <pc:sldMk cId="1330766489" sldId="301"/>
        </pc:sldMkLst>
        <pc:spChg chg="mod">
          <ac:chgData name="samia181176@fcom.bu.edu.eg" userId="019e9121-3433-48ea-9fca-7fba3803b435" providerId="ADAL" clId="{3C2E2C0A-E4BF-4C2F-9C80-184201C98CB1}" dt="2024-10-18T22:10:03.315" v="2291" actId="1076"/>
          <ac:spMkLst>
            <pc:docMk/>
            <pc:sldMk cId="1330766489" sldId="301"/>
            <ac:spMk id="2" creationId="{F609011D-E94F-23C4-7BA6-8796A03773B1}"/>
          </ac:spMkLst>
        </pc:spChg>
        <pc:spChg chg="del">
          <ac:chgData name="samia181176@fcom.bu.edu.eg" userId="019e9121-3433-48ea-9fca-7fba3803b435" providerId="ADAL" clId="{3C2E2C0A-E4BF-4C2F-9C80-184201C98CB1}" dt="2024-10-18T22:10:12.776" v="2292" actId="931"/>
          <ac:spMkLst>
            <pc:docMk/>
            <pc:sldMk cId="1330766489" sldId="301"/>
            <ac:spMk id="3" creationId="{26018372-5F77-98EF-646D-3BD8023E9763}"/>
          </ac:spMkLst>
        </pc:spChg>
        <pc:spChg chg="del">
          <ac:chgData name="samia181176@fcom.bu.edu.eg" userId="019e9121-3433-48ea-9fca-7fba3803b435" providerId="ADAL" clId="{3C2E2C0A-E4BF-4C2F-9C80-184201C98CB1}" dt="2024-10-18T22:37:13.855" v="2530" actId="478"/>
          <ac:spMkLst>
            <pc:docMk/>
            <pc:sldMk cId="1330766489" sldId="301"/>
            <ac:spMk id="4" creationId="{4B5078D5-1AB7-FDC6-DAA9-566150256D15}"/>
          </ac:spMkLst>
        </pc:spChg>
        <pc:spChg chg="add mod">
          <ac:chgData name="samia181176@fcom.bu.edu.eg" userId="019e9121-3433-48ea-9fca-7fba3803b435" providerId="ADAL" clId="{3C2E2C0A-E4BF-4C2F-9C80-184201C98CB1}" dt="2024-10-18T22:12:06.881" v="2311" actId="20577"/>
          <ac:spMkLst>
            <pc:docMk/>
            <pc:sldMk cId="1330766489" sldId="301"/>
            <ac:spMk id="10" creationId="{B0B51182-CF42-A293-19C1-598C5B1210D1}"/>
          </ac:spMkLst>
        </pc:spChg>
        <pc:spChg chg="add mod">
          <ac:chgData name="samia181176@fcom.bu.edu.eg" userId="019e9121-3433-48ea-9fca-7fba3803b435" providerId="ADAL" clId="{3C2E2C0A-E4BF-4C2F-9C80-184201C98CB1}" dt="2024-10-18T22:12:16.905" v="2314" actId="20577"/>
          <ac:spMkLst>
            <pc:docMk/>
            <pc:sldMk cId="1330766489" sldId="301"/>
            <ac:spMk id="11" creationId="{360E7247-FBB1-C473-369D-AC34E4ABF8F9}"/>
          </ac:spMkLst>
        </pc:spChg>
        <pc:spChg chg="add mod">
          <ac:chgData name="samia181176@fcom.bu.edu.eg" userId="019e9121-3433-48ea-9fca-7fba3803b435" providerId="ADAL" clId="{3C2E2C0A-E4BF-4C2F-9C80-184201C98CB1}" dt="2024-10-18T22:14:30.455" v="2340" actId="20577"/>
          <ac:spMkLst>
            <pc:docMk/>
            <pc:sldMk cId="1330766489" sldId="301"/>
            <ac:spMk id="16" creationId="{1F2C9C16-29AE-6CF2-7E99-5220391AE978}"/>
          </ac:spMkLst>
        </pc:spChg>
        <pc:spChg chg="add mod">
          <ac:chgData name="samia181176@fcom.bu.edu.eg" userId="019e9121-3433-48ea-9fca-7fba3803b435" providerId="ADAL" clId="{3C2E2C0A-E4BF-4C2F-9C80-184201C98CB1}" dt="2024-10-18T22:14:38.091" v="2342" actId="20577"/>
          <ac:spMkLst>
            <pc:docMk/>
            <pc:sldMk cId="1330766489" sldId="301"/>
            <ac:spMk id="17" creationId="{1F611938-812A-9E75-B571-44CEBC548494}"/>
          </ac:spMkLst>
        </pc:spChg>
        <pc:picChg chg="add mod modCrop">
          <ac:chgData name="samia181176@fcom.bu.edu.eg" userId="019e9121-3433-48ea-9fca-7fba3803b435" providerId="ADAL" clId="{3C2E2C0A-E4BF-4C2F-9C80-184201C98CB1}" dt="2024-10-18T22:10:39.195" v="2300" actId="14100"/>
          <ac:picMkLst>
            <pc:docMk/>
            <pc:sldMk cId="1330766489" sldId="301"/>
            <ac:picMk id="7" creationId="{EE2629F1-D546-3AF4-8032-0264D15878D8}"/>
          </ac:picMkLst>
        </pc:picChg>
        <pc:picChg chg="add mod modCrop">
          <ac:chgData name="samia181176@fcom.bu.edu.eg" userId="019e9121-3433-48ea-9fca-7fba3803b435" providerId="ADAL" clId="{3C2E2C0A-E4BF-4C2F-9C80-184201C98CB1}" dt="2024-10-18T22:12:10.932" v="2312" actId="1076"/>
          <ac:picMkLst>
            <pc:docMk/>
            <pc:sldMk cId="1330766489" sldId="301"/>
            <ac:picMk id="9" creationId="{26DE793F-3600-03FB-2693-706039F635E8}"/>
          </ac:picMkLst>
        </pc:picChg>
        <pc:picChg chg="add mod modCrop">
          <ac:chgData name="samia181176@fcom.bu.edu.eg" userId="019e9121-3433-48ea-9fca-7fba3803b435" providerId="ADAL" clId="{3C2E2C0A-E4BF-4C2F-9C80-184201C98CB1}" dt="2024-10-18T22:13:13.142" v="2323" actId="14100"/>
          <ac:picMkLst>
            <pc:docMk/>
            <pc:sldMk cId="1330766489" sldId="301"/>
            <ac:picMk id="13" creationId="{BC0DB506-8EEC-0CC8-F654-0701F246E402}"/>
          </ac:picMkLst>
        </pc:picChg>
        <pc:picChg chg="add mod modCrop">
          <ac:chgData name="samia181176@fcom.bu.edu.eg" userId="019e9121-3433-48ea-9fca-7fba3803b435" providerId="ADAL" clId="{3C2E2C0A-E4BF-4C2F-9C80-184201C98CB1}" dt="2024-10-18T22:14:25.122" v="2337" actId="1076"/>
          <ac:picMkLst>
            <pc:docMk/>
            <pc:sldMk cId="1330766489" sldId="301"/>
            <ac:picMk id="15" creationId="{A80BBF8E-1421-91E3-7800-5D6A53D83D39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6:52.804" v="2528" actId="478"/>
        <pc:sldMkLst>
          <pc:docMk/>
          <pc:sldMk cId="799383567" sldId="302"/>
        </pc:sldMkLst>
        <pc:spChg chg="mod">
          <ac:chgData name="samia181176@fcom.bu.edu.eg" userId="019e9121-3433-48ea-9fca-7fba3803b435" providerId="ADAL" clId="{3C2E2C0A-E4BF-4C2F-9C80-184201C98CB1}" dt="2024-10-18T22:15:04.659" v="2346" actId="1076"/>
          <ac:spMkLst>
            <pc:docMk/>
            <pc:sldMk cId="799383567" sldId="302"/>
            <ac:spMk id="2" creationId="{D8C5F8AE-9BA5-CC0C-DD65-5742CECB32C9}"/>
          </ac:spMkLst>
        </pc:spChg>
        <pc:spChg chg="del">
          <ac:chgData name="samia181176@fcom.bu.edu.eg" userId="019e9121-3433-48ea-9fca-7fba3803b435" providerId="ADAL" clId="{3C2E2C0A-E4BF-4C2F-9C80-184201C98CB1}" dt="2024-10-18T22:16:05.730" v="2347" actId="931"/>
          <ac:spMkLst>
            <pc:docMk/>
            <pc:sldMk cId="799383567" sldId="302"/>
            <ac:spMk id="3" creationId="{486A0F06-C322-158D-3446-ACC90B8DB8AE}"/>
          </ac:spMkLst>
        </pc:spChg>
        <pc:spChg chg="del mod">
          <ac:chgData name="samia181176@fcom.bu.edu.eg" userId="019e9121-3433-48ea-9fca-7fba3803b435" providerId="ADAL" clId="{3C2E2C0A-E4BF-4C2F-9C80-184201C98CB1}" dt="2024-10-18T22:36:52.804" v="2528" actId="478"/>
          <ac:spMkLst>
            <pc:docMk/>
            <pc:sldMk cId="799383567" sldId="302"/>
            <ac:spMk id="4" creationId="{04B269CE-D2EC-67D5-3BA9-F8747600B72A}"/>
          </ac:spMkLst>
        </pc:spChg>
        <pc:spChg chg="add mod">
          <ac:chgData name="samia181176@fcom.bu.edu.eg" userId="019e9121-3433-48ea-9fca-7fba3803b435" providerId="ADAL" clId="{3C2E2C0A-E4BF-4C2F-9C80-184201C98CB1}" dt="2024-10-18T22:26:32.439" v="2425" actId="14100"/>
          <ac:spMkLst>
            <pc:docMk/>
            <pc:sldMk cId="799383567" sldId="302"/>
            <ac:spMk id="8" creationId="{2A03AA06-B6C8-288C-79A9-19511C4DCE64}"/>
          </ac:spMkLst>
        </pc:spChg>
        <pc:spChg chg="add mod">
          <ac:chgData name="samia181176@fcom.bu.edu.eg" userId="019e9121-3433-48ea-9fca-7fba3803b435" providerId="ADAL" clId="{3C2E2C0A-E4BF-4C2F-9C80-184201C98CB1}" dt="2024-10-18T22:20:34.900" v="2400" actId="20577"/>
          <ac:spMkLst>
            <pc:docMk/>
            <pc:sldMk cId="799383567" sldId="302"/>
            <ac:spMk id="11" creationId="{C1BE675A-3A6F-59BA-075F-F508D6682A57}"/>
          </ac:spMkLst>
        </pc:spChg>
        <pc:spChg chg="add mod">
          <ac:chgData name="samia181176@fcom.bu.edu.eg" userId="019e9121-3433-48ea-9fca-7fba3803b435" providerId="ADAL" clId="{3C2E2C0A-E4BF-4C2F-9C80-184201C98CB1}" dt="2024-10-18T22:22:04.590" v="2419" actId="20577"/>
          <ac:spMkLst>
            <pc:docMk/>
            <pc:sldMk cId="799383567" sldId="302"/>
            <ac:spMk id="16" creationId="{40B05D9A-618E-39AE-E4DB-F2CD2E9BFF6C}"/>
          </ac:spMkLst>
        </pc:spChg>
        <pc:spChg chg="add mod">
          <ac:chgData name="samia181176@fcom.bu.edu.eg" userId="019e9121-3433-48ea-9fca-7fba3803b435" providerId="ADAL" clId="{3C2E2C0A-E4BF-4C2F-9C80-184201C98CB1}" dt="2024-10-18T22:22:21.027" v="2424" actId="14100"/>
          <ac:spMkLst>
            <pc:docMk/>
            <pc:sldMk cId="799383567" sldId="302"/>
            <ac:spMk id="17" creationId="{81D442ED-4F80-1050-9E35-026CCE8D90D5}"/>
          </ac:spMkLst>
        </pc:spChg>
        <pc:spChg chg="add del mod">
          <ac:chgData name="samia181176@fcom.bu.edu.eg" userId="019e9121-3433-48ea-9fca-7fba3803b435" providerId="ADAL" clId="{3C2E2C0A-E4BF-4C2F-9C80-184201C98CB1}" dt="2024-10-18T22:36:50.523" v="2527" actId="478"/>
          <ac:spMkLst>
            <pc:docMk/>
            <pc:sldMk cId="799383567" sldId="302"/>
            <ac:spMk id="19" creationId="{6BA1410F-C758-2663-2646-D2ABF56A4D52}"/>
          </ac:spMkLst>
        </pc:spChg>
        <pc:picChg chg="add del mod modCrop">
          <ac:chgData name="samia181176@fcom.bu.edu.eg" userId="019e9121-3433-48ea-9fca-7fba3803b435" providerId="ADAL" clId="{3C2E2C0A-E4BF-4C2F-9C80-184201C98CB1}" dt="2024-10-18T22:36:50.523" v="2527" actId="478"/>
          <ac:picMkLst>
            <pc:docMk/>
            <pc:sldMk cId="799383567" sldId="302"/>
            <ac:picMk id="7" creationId="{F8ECE72B-05FC-C837-43F5-2BE6E8032550}"/>
          </ac:picMkLst>
        </pc:picChg>
        <pc:picChg chg="add del mod modCrop">
          <ac:chgData name="samia181176@fcom.bu.edu.eg" userId="019e9121-3433-48ea-9fca-7fba3803b435" providerId="ADAL" clId="{3C2E2C0A-E4BF-4C2F-9C80-184201C98CB1}" dt="2024-10-18T22:20:17.448" v="2383" actId="478"/>
          <ac:picMkLst>
            <pc:docMk/>
            <pc:sldMk cId="799383567" sldId="302"/>
            <ac:picMk id="10" creationId="{3785CCBB-2282-0CEE-98CD-3291D573909F}"/>
          </ac:picMkLst>
        </pc:picChg>
        <pc:picChg chg="add mod modCrop">
          <ac:chgData name="samia181176@fcom.bu.edu.eg" userId="019e9121-3433-48ea-9fca-7fba3803b435" providerId="ADAL" clId="{3C2E2C0A-E4BF-4C2F-9C80-184201C98CB1}" dt="2024-10-18T22:20:25.057" v="2385" actId="14100"/>
          <ac:picMkLst>
            <pc:docMk/>
            <pc:sldMk cId="799383567" sldId="302"/>
            <ac:picMk id="13" creationId="{CA95B090-CCBE-9874-4522-DA6831EE5D93}"/>
          </ac:picMkLst>
        </pc:picChg>
        <pc:picChg chg="add mod modCrop">
          <ac:chgData name="samia181176@fcom.bu.edu.eg" userId="019e9121-3433-48ea-9fca-7fba3803b435" providerId="ADAL" clId="{3C2E2C0A-E4BF-4C2F-9C80-184201C98CB1}" dt="2024-10-18T22:22:08.306" v="2420" actId="1076"/>
          <ac:picMkLst>
            <pc:docMk/>
            <pc:sldMk cId="799383567" sldId="302"/>
            <ac:picMk id="15" creationId="{EAB5FD4F-BECD-6F6E-C8C3-C6B8DF24F6FD}"/>
          </ac:picMkLst>
        </pc:picChg>
      </pc:sldChg>
      <pc:sldChg chg="addSp delSp modSp new mod">
        <pc:chgData name="samia181176@fcom.bu.edu.eg" userId="019e9121-3433-48ea-9fca-7fba3803b435" providerId="ADAL" clId="{3C2E2C0A-E4BF-4C2F-9C80-184201C98CB1}" dt="2024-10-18T22:36:41.660" v="2524" actId="478"/>
        <pc:sldMkLst>
          <pc:docMk/>
          <pc:sldMk cId="2570029109" sldId="303"/>
        </pc:sldMkLst>
        <pc:spChg chg="mod">
          <ac:chgData name="samia181176@fcom.bu.edu.eg" userId="019e9121-3433-48ea-9fca-7fba3803b435" providerId="ADAL" clId="{3C2E2C0A-E4BF-4C2F-9C80-184201C98CB1}" dt="2024-10-18T22:27:06.114" v="2430" actId="14100"/>
          <ac:spMkLst>
            <pc:docMk/>
            <pc:sldMk cId="2570029109" sldId="303"/>
            <ac:spMk id="2" creationId="{EF8443C7-23B2-6738-04D1-14E92DF1AEA8}"/>
          </ac:spMkLst>
        </pc:spChg>
        <pc:spChg chg="del">
          <ac:chgData name="samia181176@fcom.bu.edu.eg" userId="019e9121-3433-48ea-9fca-7fba3803b435" providerId="ADAL" clId="{3C2E2C0A-E4BF-4C2F-9C80-184201C98CB1}" dt="2024-10-18T22:28:18.540" v="2431" actId="931"/>
          <ac:spMkLst>
            <pc:docMk/>
            <pc:sldMk cId="2570029109" sldId="303"/>
            <ac:spMk id="3" creationId="{CACA99F4-38D6-5F9D-27F1-D8ED34D6EA48}"/>
          </ac:spMkLst>
        </pc:spChg>
        <pc:spChg chg="del">
          <ac:chgData name="samia181176@fcom.bu.edu.eg" userId="019e9121-3433-48ea-9fca-7fba3803b435" providerId="ADAL" clId="{3C2E2C0A-E4BF-4C2F-9C80-184201C98CB1}" dt="2024-10-18T22:36:41.660" v="2524" actId="478"/>
          <ac:spMkLst>
            <pc:docMk/>
            <pc:sldMk cId="2570029109" sldId="303"/>
            <ac:spMk id="4" creationId="{CB918F8A-3DA8-A1C4-4CB2-D51982C3FD0F}"/>
          </ac:spMkLst>
        </pc:spChg>
        <pc:spChg chg="add del mod">
          <ac:chgData name="samia181176@fcom.bu.edu.eg" userId="019e9121-3433-48ea-9fca-7fba3803b435" providerId="ADAL" clId="{3C2E2C0A-E4BF-4C2F-9C80-184201C98CB1}" dt="2024-10-18T22:29:01.418" v="2435" actId="931"/>
          <ac:spMkLst>
            <pc:docMk/>
            <pc:sldMk cId="2570029109" sldId="303"/>
            <ac:spMk id="9" creationId="{5A601D16-01F6-E2BD-02E1-10DC552A5462}"/>
          </ac:spMkLst>
        </pc:spChg>
        <pc:spChg chg="add del mod">
          <ac:chgData name="samia181176@fcom.bu.edu.eg" userId="019e9121-3433-48ea-9fca-7fba3803b435" providerId="ADAL" clId="{3C2E2C0A-E4BF-4C2F-9C80-184201C98CB1}" dt="2024-10-18T22:33:46.026" v="2492" actId="478"/>
          <ac:spMkLst>
            <pc:docMk/>
            <pc:sldMk cId="2570029109" sldId="303"/>
            <ac:spMk id="18" creationId="{C339F81F-CCB0-609B-BB95-5428EE8FA1D2}"/>
          </ac:spMkLst>
        </pc:spChg>
        <pc:spChg chg="add mod">
          <ac:chgData name="samia181176@fcom.bu.edu.eg" userId="019e9121-3433-48ea-9fca-7fba3803b435" providerId="ADAL" clId="{3C2E2C0A-E4BF-4C2F-9C80-184201C98CB1}" dt="2024-10-18T22:33:43.764" v="2491" actId="20577"/>
          <ac:spMkLst>
            <pc:docMk/>
            <pc:sldMk cId="2570029109" sldId="303"/>
            <ac:spMk id="19" creationId="{53C7EDB4-CA2F-5DFE-B429-F90EBD137BC6}"/>
          </ac:spMkLst>
        </pc:spChg>
        <pc:spChg chg="add mod">
          <ac:chgData name="samia181176@fcom.bu.edu.eg" userId="019e9121-3433-48ea-9fca-7fba3803b435" providerId="ADAL" clId="{3C2E2C0A-E4BF-4C2F-9C80-184201C98CB1}" dt="2024-10-18T22:33:51.713" v="2494" actId="20577"/>
          <ac:spMkLst>
            <pc:docMk/>
            <pc:sldMk cId="2570029109" sldId="303"/>
            <ac:spMk id="20" creationId="{6D1C9E59-A6A5-F0BE-7896-BF399B273C50}"/>
          </ac:spMkLst>
        </pc:spChg>
        <pc:spChg chg="add mod">
          <ac:chgData name="samia181176@fcom.bu.edu.eg" userId="019e9121-3433-48ea-9fca-7fba3803b435" providerId="ADAL" clId="{3C2E2C0A-E4BF-4C2F-9C80-184201C98CB1}" dt="2024-10-18T22:34:05.889" v="2498" actId="1076"/>
          <ac:spMkLst>
            <pc:docMk/>
            <pc:sldMk cId="2570029109" sldId="303"/>
            <ac:spMk id="21" creationId="{67F7F5B5-488F-193B-05C4-7DFC6DAF7136}"/>
          </ac:spMkLst>
        </pc:spChg>
        <pc:spChg chg="add del mod">
          <ac:chgData name="samia181176@fcom.bu.edu.eg" userId="019e9121-3433-48ea-9fca-7fba3803b435" providerId="ADAL" clId="{3C2E2C0A-E4BF-4C2F-9C80-184201C98CB1}" dt="2024-10-18T22:34:35.172" v="2504" actId="478"/>
          <ac:spMkLst>
            <pc:docMk/>
            <pc:sldMk cId="2570029109" sldId="303"/>
            <ac:spMk id="22" creationId="{9FE4CAFE-9227-30A4-DDAC-0580839E207B}"/>
          </ac:spMkLst>
        </pc:spChg>
        <pc:picChg chg="add del mod">
          <ac:chgData name="samia181176@fcom.bu.edu.eg" userId="019e9121-3433-48ea-9fca-7fba3803b435" providerId="ADAL" clId="{3C2E2C0A-E4BF-4C2F-9C80-184201C98CB1}" dt="2024-10-18T22:28:26.683" v="2434" actId="478"/>
          <ac:picMkLst>
            <pc:docMk/>
            <pc:sldMk cId="2570029109" sldId="303"/>
            <ac:picMk id="7" creationId="{214F3E59-86E3-41D8-A1F7-544CC6DD5BF4}"/>
          </ac:picMkLst>
        </pc:picChg>
        <pc:picChg chg="add mod modCrop">
          <ac:chgData name="samia181176@fcom.bu.edu.eg" userId="019e9121-3433-48ea-9fca-7fba3803b435" providerId="ADAL" clId="{3C2E2C0A-E4BF-4C2F-9C80-184201C98CB1}" dt="2024-10-18T22:33:11.697" v="2484" actId="14100"/>
          <ac:picMkLst>
            <pc:docMk/>
            <pc:sldMk cId="2570029109" sldId="303"/>
            <ac:picMk id="11" creationId="{D0CED20A-042D-DF47-00CB-723915382C16}"/>
          </ac:picMkLst>
        </pc:picChg>
        <pc:picChg chg="add mod modCrop">
          <ac:chgData name="samia181176@fcom.bu.edu.eg" userId="019e9121-3433-48ea-9fca-7fba3803b435" providerId="ADAL" clId="{3C2E2C0A-E4BF-4C2F-9C80-184201C98CB1}" dt="2024-10-18T22:34:12.848" v="2500" actId="14100"/>
          <ac:picMkLst>
            <pc:docMk/>
            <pc:sldMk cId="2570029109" sldId="303"/>
            <ac:picMk id="13" creationId="{9769D95F-9A9D-8C73-1D88-001963848552}"/>
          </ac:picMkLst>
        </pc:picChg>
        <pc:picChg chg="add del mod modCrop">
          <ac:chgData name="samia181176@fcom.bu.edu.eg" userId="019e9121-3433-48ea-9fca-7fba3803b435" providerId="ADAL" clId="{3C2E2C0A-E4BF-4C2F-9C80-184201C98CB1}" dt="2024-10-18T22:32:22.297" v="2474" actId="478"/>
          <ac:picMkLst>
            <pc:docMk/>
            <pc:sldMk cId="2570029109" sldId="303"/>
            <ac:picMk id="15" creationId="{95213E83-1C08-3CEB-AA67-3BCB27258308}"/>
          </ac:picMkLst>
        </pc:picChg>
        <pc:picChg chg="add mod modCrop">
          <ac:chgData name="samia181176@fcom.bu.edu.eg" userId="019e9121-3433-48ea-9fca-7fba3803b435" providerId="ADAL" clId="{3C2E2C0A-E4BF-4C2F-9C80-184201C98CB1}" dt="2024-10-18T22:33:15.321" v="2485" actId="14100"/>
          <ac:picMkLst>
            <pc:docMk/>
            <pc:sldMk cId="2570029109" sldId="303"/>
            <ac:picMk id="17" creationId="{51CA88CD-8993-7A48-9162-33C9A8305237}"/>
          </ac:picMkLst>
        </pc:picChg>
        <pc:cxnChg chg="add mod">
          <ac:chgData name="samia181176@fcom.bu.edu.eg" userId="019e9121-3433-48ea-9fca-7fba3803b435" providerId="ADAL" clId="{3C2E2C0A-E4BF-4C2F-9C80-184201C98CB1}" dt="2024-10-18T22:34:52.076" v="2507" actId="1076"/>
          <ac:cxnSpMkLst>
            <pc:docMk/>
            <pc:sldMk cId="2570029109" sldId="303"/>
            <ac:cxnSpMk id="24" creationId="{7B086BAF-628E-DD13-8D0A-2831D7906C46}"/>
          </ac:cxnSpMkLst>
        </pc:cxnChg>
      </pc:sldChg>
      <pc:sldChg chg="addSp delSp modSp add mod ord">
        <pc:chgData name="samia181176@fcom.bu.edu.eg" userId="019e9121-3433-48ea-9fca-7fba3803b435" providerId="ADAL" clId="{3C2E2C0A-E4BF-4C2F-9C80-184201C98CB1}" dt="2024-10-18T22:36:22.951" v="2523" actId="1440"/>
        <pc:sldMkLst>
          <pc:docMk/>
          <pc:sldMk cId="862713067" sldId="304"/>
        </pc:sldMkLst>
        <pc:spChg chg="del mod">
          <ac:chgData name="samia181176@fcom.bu.edu.eg" userId="019e9121-3433-48ea-9fca-7fba3803b435" providerId="ADAL" clId="{3C2E2C0A-E4BF-4C2F-9C80-184201C98CB1}" dt="2024-10-18T22:36:01.629" v="2519" actId="478"/>
          <ac:spMkLst>
            <pc:docMk/>
            <pc:sldMk cId="862713067" sldId="304"/>
            <ac:spMk id="2" creationId="{6DC2B5D8-362F-AECA-5A8F-E5ABFB7E9735}"/>
          </ac:spMkLst>
        </pc:spChg>
        <pc:spChg chg="del mod">
          <ac:chgData name="samia181176@fcom.bu.edu.eg" userId="019e9121-3433-48ea-9fca-7fba3803b435" providerId="ADAL" clId="{3C2E2C0A-E4BF-4C2F-9C80-184201C98CB1}" dt="2024-10-18T22:35:52.890" v="2515" actId="478"/>
          <ac:spMkLst>
            <pc:docMk/>
            <pc:sldMk cId="862713067" sldId="304"/>
            <ac:spMk id="3" creationId="{0ECCF80E-D7C0-57B3-0B7D-786618614BE9}"/>
          </ac:spMkLst>
        </pc:spChg>
        <pc:spChg chg="add del mod">
          <ac:chgData name="samia181176@fcom.bu.edu.eg" userId="019e9121-3433-48ea-9fca-7fba3803b435" providerId="ADAL" clId="{3C2E2C0A-E4BF-4C2F-9C80-184201C98CB1}" dt="2024-10-18T22:35:58.298" v="2517" actId="478"/>
          <ac:spMkLst>
            <pc:docMk/>
            <pc:sldMk cId="862713067" sldId="304"/>
            <ac:spMk id="6" creationId="{B4FC4E62-96D4-989A-1D99-56DD2EF05895}"/>
          </ac:spMkLst>
        </pc:spChg>
        <pc:spChg chg="add del mod">
          <ac:chgData name="samia181176@fcom.bu.edu.eg" userId="019e9121-3433-48ea-9fca-7fba3803b435" providerId="ADAL" clId="{3C2E2C0A-E4BF-4C2F-9C80-184201C98CB1}" dt="2024-10-18T22:36:03.383" v="2520" actId="478"/>
          <ac:spMkLst>
            <pc:docMk/>
            <pc:sldMk cId="862713067" sldId="304"/>
            <ac:spMk id="9" creationId="{CECE0F72-336F-C4F4-0960-2E554DC588BC}"/>
          </ac:spMkLst>
        </pc:spChg>
        <pc:picChg chg="mod">
          <ac:chgData name="samia181176@fcom.bu.edu.eg" userId="019e9121-3433-48ea-9fca-7fba3803b435" providerId="ADAL" clId="{3C2E2C0A-E4BF-4C2F-9C80-184201C98CB1}" dt="2024-10-18T22:36:22.951" v="2523" actId="1440"/>
          <ac:picMkLst>
            <pc:docMk/>
            <pc:sldMk cId="862713067" sldId="304"/>
            <ac:picMk id="5" creationId="{A743C228-1DB4-D924-1844-CD1B38FDFFD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19-October-2024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09:59.0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723.94092"/>
      <inkml:brushProperty name="anchorY" value="-2120.7771"/>
      <inkml:brushProperty name="scaleFactor" value="0.5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11.7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739.94092"/>
      <inkml:brushProperty name="anchorY" value="-3136.7771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33.8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649.06006"/>
      <inkml:brushProperty name="anchorY" value="-15958.00977"/>
      <inkml:brushProperty name="scaleFactor" value="0.5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43.47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13.01758"/>
      <inkml:brushProperty name="anchorY" value="-20034.34961"/>
      <inkml:brushProperty name="scaleFactor" value="0.5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54.83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421.35156"/>
      <inkml:brushProperty name="anchorY" value="-24440.32617"/>
      <inkml:brushProperty name="scaleFactor" value="0.5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57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845.80957"/>
      <inkml:brushProperty name="anchorY" value="-27816.01367"/>
      <inkml:brushProperty name="scaleFactor" value="0.5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19-October-2024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HCM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1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846D-28C9-50FF-43D5-1D3EA8540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A7FED-87E9-17ED-D9B1-84E57354E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52564-E077-739A-D4F4-E24A33A18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HCM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EBE6-82FE-CB7C-CF5D-111554025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6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0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8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0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4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 bwMode="invGray">
          <a:xfrm>
            <a:off x="1141413" y="1600200"/>
            <a:ext cx="1104741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invGray"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9B7F-4872-46BA-8B78-81683C3A569F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5B173-F7E4-4207-BE99-FF8CF4036D52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7DFBD-2484-44B7-AC91-D6AA5A57A61E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4F1-DCD0-4EE4-A5BE-5783D93633B9}" type="datetime1">
              <a:rPr lang="en-US" smtClean="0"/>
              <a:t>19-October-2024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B16E-F1A9-4426-A486-8B7CA0EB6BF9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06C47D-A6B8-4B22-B06E-DE7C24B14E7F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BFA-4E51-4F20-A14F-A81C8617381D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58C1-E251-46F9-94D9-3644A3E22877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D03BD-F74A-403B-A665-1716DC098DED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99D47-61B3-4AD6-948B-058933AFAF4D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351F-09EC-4C48-89A0-B3F473B211F9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47CA-CAD8-49D2-81BB-AFF96996EF7D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BD8303D3-827F-4396-8B1A-2929F1F63353}" type="datetime1">
              <a:rPr lang="en-US" smtClean="0"/>
              <a:t>19-October-2024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1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8" Type="http://schemas.openxmlformats.org/officeDocument/2006/relationships/image" Target="../media/image30.png"/><Relationship Id="rId12" Type="http://schemas.openxmlformats.org/officeDocument/2006/relationships/customXml" Target="../ink/ink4.xml"/><Relationship Id="rId33" Type="http://schemas.openxmlformats.org/officeDocument/2006/relationships/image" Target="../media/image25.png"/><Relationship Id="rId2" Type="http://schemas.openxmlformats.org/officeDocument/2006/relationships/customXml" Target="../ink/ink1.xml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32" Type="http://schemas.openxmlformats.org/officeDocument/2006/relationships/image" Target="../media/image37.png"/><Relationship Id="rId5" Type="http://schemas.openxmlformats.org/officeDocument/2006/relationships/customXml" Target="../ink/ink2.xml"/><Relationship Id="rId15" Type="http://schemas.openxmlformats.org/officeDocument/2006/relationships/image" Target="../media/image29.png"/><Relationship Id="rId19" Type="http://schemas.openxmlformats.org/officeDocument/2006/relationships/customXml" Target="../ink/ink6.xml"/><Relationship Id="rId4" Type="http://schemas.openxmlformats.org/officeDocument/2006/relationships/image" Target="../media/image240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 anchor="b">
            <a:normAutofit/>
          </a:bodyPr>
          <a:lstStyle/>
          <a:p>
            <a:r>
              <a:rPr lang="en-US" b="1" dirty="0"/>
              <a:t>Oracle HCM </a:t>
            </a:r>
            <a:r>
              <a:rPr lang="en-US" u="sng" dirty="0"/>
              <a:t>NEXT05 _ CAI1_ERP3_M1e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i="0" u="sng" strike="noStrike" baseline="0" dirty="0">
                <a:latin typeface="Calibri-Bold"/>
              </a:rPr>
              <a:t>Project 2: Oracle HCM Enterprise Structure Setup and Management</a:t>
            </a:r>
            <a:r>
              <a:rPr lang="en-US" u="sng" dirty="0"/>
              <a:t>|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Group 1 </a:t>
            </a:r>
          </a:p>
          <a:p>
            <a:r>
              <a:rPr lang="en-US" dirty="0"/>
              <a:t>Nesma Nour Elden </a:t>
            </a:r>
          </a:p>
          <a:p>
            <a:r>
              <a:rPr lang="en-US" dirty="0"/>
              <a:t>Aya Elsayed </a:t>
            </a:r>
          </a:p>
          <a:p>
            <a:r>
              <a:rPr lang="en-US" dirty="0"/>
              <a:t>Samer Morsi </a:t>
            </a:r>
          </a:p>
          <a:p>
            <a:r>
              <a:rPr lang="en-US" dirty="0"/>
              <a:t>Rowan Mohamed</a:t>
            </a:r>
          </a:p>
          <a:p>
            <a:r>
              <a:rPr lang="en-US" dirty="0"/>
              <a:t>Somia Afifi </a:t>
            </a:r>
          </a:p>
          <a:p>
            <a:r>
              <a:rPr lang="en-US" dirty="0"/>
              <a:t>Alaa</a:t>
            </a:r>
            <a:r>
              <a:rPr lang="ar-EG" dirty="0"/>
              <a:t> </a:t>
            </a:r>
            <a:r>
              <a:rPr lang="en-US" dirty="0"/>
              <a:t>Allah Ayman</a:t>
            </a:r>
          </a:p>
        </p:txBody>
      </p:sp>
      <p:pic>
        <p:nvPicPr>
          <p:cNvPr id="5" name="Picture 4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39E505BE-A267-1100-C73C-BBF07F1F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49" y="2514600"/>
            <a:ext cx="4972358" cy="2590102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C7CE4-4B28-55E0-0155-237A90BA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33199" y="-762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2AC7-934F-35F5-8CC4-9216661B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0C009-ABB6-3C66-3672-482411BB61F5}"/>
              </a:ext>
            </a:extLst>
          </p:cNvPr>
          <p:cNvSpPr txBox="1"/>
          <p:nvPr/>
        </p:nvSpPr>
        <p:spPr>
          <a:xfrm>
            <a:off x="1" y="990600"/>
            <a:ext cx="291553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People Group Flex Filed</a:t>
            </a:r>
          </a:p>
        </p:txBody>
      </p:sp>
      <p:pic>
        <p:nvPicPr>
          <p:cNvPr id="8" name="Picture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6428151-6D93-AEF1-4967-DDB2B720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0265" b="38886"/>
          <a:stretch/>
        </p:blipFill>
        <p:spPr>
          <a:xfrm>
            <a:off x="6121294" y="304800"/>
            <a:ext cx="6062146" cy="3962400"/>
          </a:xfrm>
          <a:prstGeom prst="rect">
            <a:avLst/>
          </a:prstGeom>
        </p:spPr>
      </p:pic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73B2B281-202B-15B5-112E-79B7A39643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58" r="48749" b="38886"/>
          <a:stretch/>
        </p:blipFill>
        <p:spPr>
          <a:xfrm>
            <a:off x="6053503" y="3733800"/>
            <a:ext cx="6113671" cy="2590800"/>
          </a:xfrm>
          <a:prstGeom prst="rect">
            <a:avLst/>
          </a:prstGeom>
        </p:spPr>
      </p:pic>
      <p:pic>
        <p:nvPicPr>
          <p:cNvPr id="12" name="Picture 11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1CEFA3B-FFF7-8F65-BD0A-C338E9A724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21" r="48749" b="37774"/>
          <a:stretch/>
        </p:blipFill>
        <p:spPr>
          <a:xfrm>
            <a:off x="0" y="1375005"/>
            <a:ext cx="6113671" cy="49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7CAE-B8DF-7AE2-68F3-4CC033C0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189411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pic>
        <p:nvPicPr>
          <p:cNvPr id="8" name="Content Placeholder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C809194-FEA3-1C00-C0B8-DC24B239C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4637" b="34049"/>
          <a:stretch/>
        </p:blipFill>
        <p:spPr>
          <a:xfrm>
            <a:off x="7200235" y="304800"/>
            <a:ext cx="4988589" cy="6019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8793C-1779-8803-6395-BA567626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88971-46AD-4602-C275-53C3332D6560}"/>
              </a:ext>
            </a:extLst>
          </p:cNvPr>
          <p:cNvSpPr txBox="1"/>
          <p:nvPr/>
        </p:nvSpPr>
        <p:spPr>
          <a:xfrm>
            <a:off x="0" y="1285992"/>
            <a:ext cx="357981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Competence Flex Filed</a:t>
            </a:r>
          </a:p>
        </p:txBody>
      </p:sp>
      <p:pic>
        <p:nvPicPr>
          <p:cNvPr id="10" name="Picture 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99E2572-BFDA-733D-F453-E7BD3F4410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265" b="34440"/>
          <a:stretch/>
        </p:blipFill>
        <p:spPr>
          <a:xfrm>
            <a:off x="-38567" y="1899154"/>
            <a:ext cx="7236756" cy="4373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B267A-9D97-5BDE-1D1B-7527365AE60A}"/>
              </a:ext>
            </a:extLst>
          </p:cNvPr>
          <p:cNvSpPr txBox="1"/>
          <p:nvPr/>
        </p:nvSpPr>
        <p:spPr>
          <a:xfrm>
            <a:off x="7999412" y="4006334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74369-A316-1666-B280-E2FC914B5290}"/>
              </a:ext>
            </a:extLst>
          </p:cNvPr>
          <p:cNvSpPr txBox="1"/>
          <p:nvPr/>
        </p:nvSpPr>
        <p:spPr>
          <a:xfrm>
            <a:off x="5408612" y="3549134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8677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13C1-8750-F563-57EB-C134BBF94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595" y="-762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C30B-88F9-2AA7-9633-C1100552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066800"/>
            <a:ext cx="3428536" cy="3429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Creating Divisions, Departments, and sections of the company </a:t>
            </a:r>
          </a:p>
          <a:p>
            <a:r>
              <a:rPr lang="en-US" dirty="0"/>
              <a:t>Global HRMS Manager </a:t>
            </a:r>
          </a:p>
          <a:p>
            <a:r>
              <a:rPr lang="en-US" dirty="0"/>
              <a:t>Work Structure </a:t>
            </a:r>
          </a:p>
          <a:p>
            <a:r>
              <a:rPr lang="en-US" dirty="0"/>
              <a:t>Organization </a:t>
            </a:r>
          </a:p>
          <a:p>
            <a:r>
              <a:rPr lang="en-US" dirty="0"/>
              <a:t>Description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13606-DE5F-06F9-EE58-0E605E25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5CC6F6E-8208-51ED-8FED-A66532DCB3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1" r="53751" b="44443"/>
          <a:stretch/>
        </p:blipFill>
        <p:spPr>
          <a:xfrm>
            <a:off x="6551613" y="304800"/>
            <a:ext cx="5637212" cy="3581401"/>
          </a:xfrm>
          <a:prstGeom prst="rect">
            <a:avLst/>
          </a:prstGeom>
        </p:spPr>
      </p:pic>
      <p:pic>
        <p:nvPicPr>
          <p:cNvPr id="9" name="Picture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7F189A6-6884-F3B6-3E41-283825CD7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" t="3529" r="60078" b="13117"/>
          <a:stretch/>
        </p:blipFill>
        <p:spPr>
          <a:xfrm>
            <a:off x="3526251" y="1600199"/>
            <a:ext cx="3284440" cy="4748687"/>
          </a:xfrm>
          <a:prstGeom prst="rect">
            <a:avLst/>
          </a:prstGeom>
        </p:spPr>
      </p:pic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2C4D837-79AC-743A-43A8-3391A0C4D1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33" r="53751" b="44431"/>
          <a:stretch/>
        </p:blipFill>
        <p:spPr>
          <a:xfrm>
            <a:off x="6551611" y="3626287"/>
            <a:ext cx="5637213" cy="27225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F41A4A-867D-3C01-8A80-BC86485AE214}"/>
              </a:ext>
            </a:extLst>
          </p:cNvPr>
          <p:cNvCxnSpPr/>
          <p:nvPr/>
        </p:nvCxnSpPr>
        <p:spPr>
          <a:xfrm>
            <a:off x="9370218" y="912562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6CB8DA-6903-6C9E-2AD4-784E51D0F6C6}"/>
              </a:ext>
            </a:extLst>
          </p:cNvPr>
          <p:cNvCxnSpPr/>
          <p:nvPr/>
        </p:nvCxnSpPr>
        <p:spPr>
          <a:xfrm>
            <a:off x="6855949" y="1371600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7B26A1-5D3F-59DB-B137-52FB381C53CE}"/>
              </a:ext>
            </a:extLst>
          </p:cNvPr>
          <p:cNvCxnSpPr/>
          <p:nvPr/>
        </p:nvCxnSpPr>
        <p:spPr>
          <a:xfrm>
            <a:off x="7161212" y="914400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987373-C2DC-9E0D-0630-24E69C18E509}"/>
              </a:ext>
            </a:extLst>
          </p:cNvPr>
          <p:cNvCxnSpPr/>
          <p:nvPr/>
        </p:nvCxnSpPr>
        <p:spPr>
          <a:xfrm>
            <a:off x="2970212" y="3276600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721E9E-521B-2BE5-ED1D-67ADF307AA34}"/>
              </a:ext>
            </a:extLst>
          </p:cNvPr>
          <p:cNvCxnSpPr>
            <a:cxnSpLocks/>
          </p:cNvCxnSpPr>
          <p:nvPr/>
        </p:nvCxnSpPr>
        <p:spPr>
          <a:xfrm>
            <a:off x="6399212" y="5486400"/>
            <a:ext cx="7620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12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E54C-3E03-8A2A-8ADB-EF73AB58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2286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23299-EC60-8B8A-DC19-AAF4486D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4C550-CDC9-6A81-7D79-34E09285F351}"/>
              </a:ext>
            </a:extLst>
          </p:cNvPr>
          <p:cNvSpPr txBox="1"/>
          <p:nvPr/>
        </p:nvSpPr>
        <p:spPr>
          <a:xfrm>
            <a:off x="105730" y="1585436"/>
            <a:ext cx="4089112" cy="147732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Global HRMS Manager </a:t>
            </a:r>
          </a:p>
          <a:p>
            <a:r>
              <a:rPr lang="en-US" dirty="0"/>
              <a:t>Work Structure </a:t>
            </a:r>
          </a:p>
          <a:p>
            <a:r>
              <a:rPr lang="en-US" dirty="0"/>
              <a:t>Organization </a:t>
            </a:r>
          </a:p>
          <a:p>
            <a:r>
              <a:rPr lang="en-US" dirty="0"/>
              <a:t>Hierarchy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New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F6A8364-4C3B-7CF8-213B-364EC9F89675}"/>
                  </a:ext>
                </a:extLst>
              </p14:cNvPr>
              <p14:cNvContentPartPr/>
              <p14:nvPr/>
            </p14:nvContentPartPr>
            <p14:xfrm>
              <a:off x="1994091" y="218520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F6A8364-4C3B-7CF8-213B-364EC9F896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091" y="2176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092D774-E3CB-3DB0-22AB-99358EA24A33}"/>
                  </a:ext>
                </a:extLst>
              </p14:cNvPr>
              <p14:cNvContentPartPr/>
              <p14:nvPr/>
            </p14:nvContentPartPr>
            <p14:xfrm>
              <a:off x="5973531" y="3448440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092D774-E3CB-3DB0-22AB-99358EA24A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4891" y="3439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9D2391-2D36-A83A-B9BF-C70700D2FF00}"/>
                  </a:ext>
                </a:extLst>
              </p14:cNvPr>
              <p14:cNvContentPartPr/>
              <p14:nvPr/>
            </p14:nvContentPartPr>
            <p14:xfrm>
              <a:off x="8525211" y="1158120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9D2391-2D36-A83A-B9BF-C70700D2FF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16571" y="11491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0CE1E0E-3B09-531D-963B-CE0126663E08}"/>
                  </a:ext>
                </a:extLst>
              </p14:cNvPr>
              <p14:cNvContentPartPr/>
              <p14:nvPr/>
            </p14:nvContentPartPr>
            <p14:xfrm>
              <a:off x="3753051" y="4320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0CE1E0E-3B09-531D-963B-CE0126663E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4411" y="34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2F88E96-8626-1A1A-45A4-2A9DBC00EE9A}"/>
                  </a:ext>
                </a:extLst>
              </p14:cNvPr>
              <p14:cNvContentPartPr/>
              <p14:nvPr/>
            </p14:nvContentPartPr>
            <p14:xfrm>
              <a:off x="5244524" y="323498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2F88E96-8626-1A1A-45A4-2A9DBC00EE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35884" y="32263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051752-D14B-D0B3-F100-8113CDC693C5}"/>
                  </a:ext>
                </a:extLst>
              </p14:cNvPr>
              <p14:cNvContentPartPr/>
              <p14:nvPr/>
            </p14:nvContentPartPr>
            <p14:xfrm>
              <a:off x="3516524" y="833420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051752-D14B-D0B3-F100-8113CDC693C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07884" y="82478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125C9B-5BFF-DEE4-763C-E82A90CE61EC}"/>
              </a:ext>
            </a:extLst>
          </p:cNvPr>
          <p:cNvCxnSpPr/>
          <p:nvPr/>
        </p:nvCxnSpPr>
        <p:spPr>
          <a:xfrm>
            <a:off x="5244524" y="129540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2A270-AFB6-ED81-9F63-CAA953AF691D}"/>
              </a:ext>
            </a:extLst>
          </p:cNvPr>
          <p:cNvCxnSpPr/>
          <p:nvPr/>
        </p:nvCxnSpPr>
        <p:spPr>
          <a:xfrm>
            <a:off x="6632242" y="206712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5E8D9C-F26F-F6DD-22AE-75A1561DA357}"/>
              </a:ext>
            </a:extLst>
          </p:cNvPr>
          <p:cNvCxnSpPr/>
          <p:nvPr/>
        </p:nvCxnSpPr>
        <p:spPr>
          <a:xfrm>
            <a:off x="5589604" y="3314116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51A3F-9402-76B6-4BA0-30C8DDB05918}"/>
              </a:ext>
            </a:extLst>
          </p:cNvPr>
          <p:cNvCxnSpPr/>
          <p:nvPr/>
        </p:nvCxnSpPr>
        <p:spPr>
          <a:xfrm>
            <a:off x="9963809" y="365760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474989-495C-720E-5F1C-B4295FDDE170}"/>
              </a:ext>
            </a:extLst>
          </p:cNvPr>
          <p:cNvCxnSpPr/>
          <p:nvPr/>
        </p:nvCxnSpPr>
        <p:spPr>
          <a:xfrm>
            <a:off x="10818812" y="434340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6403C4F-975A-2F63-C985-63B72D992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3"/>
          <a:srcRect t="3001" r="50541" b="33118"/>
          <a:stretch/>
        </p:blipFill>
        <p:spPr>
          <a:xfrm>
            <a:off x="4494572" y="305160"/>
            <a:ext cx="7694253" cy="6056416"/>
          </a:xfrm>
        </p:spPr>
      </p:pic>
    </p:spTree>
    <p:extLst>
      <p:ext uri="{BB962C8B-B14F-4D97-AF65-F5344CB8AC3E}">
        <p14:creationId xmlns:p14="http://schemas.microsoft.com/office/powerpoint/2010/main" val="51192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68ECE-3F60-A4F6-9C6C-B3BD9B70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Content Placeholder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9960665-EC2D-656A-FBD2-F6B3BE9CC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3" r="50150" b="31987"/>
          <a:stretch/>
        </p:blipFill>
        <p:spPr>
          <a:xfrm>
            <a:off x="35256" y="1828800"/>
            <a:ext cx="5770520" cy="4495800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976B998-275A-E900-1F41-1915297B92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625" b="32217"/>
          <a:stretch/>
        </p:blipFill>
        <p:spPr>
          <a:xfrm>
            <a:off x="5601767" y="1828801"/>
            <a:ext cx="6587057" cy="449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C5B3A1-3316-E993-A01E-E2617EC2D668}"/>
              </a:ext>
            </a:extLst>
          </p:cNvPr>
          <p:cNvSpPr txBox="1"/>
          <p:nvPr/>
        </p:nvSpPr>
        <p:spPr>
          <a:xfrm>
            <a:off x="2589212" y="666611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Human Resources Division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C705E-4C80-DF25-8C18-3EE6CB5EE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6FD37-F456-152C-8776-E653D2BE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F1FCA-E483-1D1E-C345-93834142A810}"/>
              </a:ext>
            </a:extLst>
          </p:cNvPr>
          <p:cNvSpPr txBox="1"/>
          <p:nvPr/>
        </p:nvSpPr>
        <p:spPr>
          <a:xfrm>
            <a:off x="2296075" y="381000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Engineering Support Division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0839A11-06CE-3A1E-61D0-32BC72AB5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963" r="50826" b="31841"/>
          <a:stretch/>
        </p:blipFill>
        <p:spPr>
          <a:xfrm>
            <a:off x="1305475" y="1371600"/>
            <a:ext cx="9448800" cy="4943960"/>
          </a:xfrm>
        </p:spPr>
      </p:pic>
    </p:spTree>
    <p:extLst>
      <p:ext uri="{BB962C8B-B14F-4D97-AF65-F5344CB8AC3E}">
        <p14:creationId xmlns:p14="http://schemas.microsoft.com/office/powerpoint/2010/main" val="117570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D394D-D9A7-6FDD-AD26-930F89F6B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0E1A4-CDA1-4A26-D7C1-0CF8F8A9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20725-2CA1-3101-B476-1945393A9FC2}"/>
              </a:ext>
            </a:extLst>
          </p:cNvPr>
          <p:cNvSpPr txBox="1"/>
          <p:nvPr/>
        </p:nvSpPr>
        <p:spPr>
          <a:xfrm>
            <a:off x="2296075" y="381000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Sales &amp; Marketing Division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7555BF1-D996-0744-66FD-5AC62AA82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3" r="50000" b="31987"/>
          <a:stretch/>
        </p:blipFill>
        <p:spPr>
          <a:xfrm>
            <a:off x="10135" y="1143000"/>
            <a:ext cx="6084277" cy="5159080"/>
          </a:xfrm>
        </p:spPr>
      </p:pic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30B6084-1550-8680-7440-A8E37051FB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626" b="32217"/>
          <a:stretch/>
        </p:blipFill>
        <p:spPr>
          <a:xfrm>
            <a:off x="6074402" y="1143000"/>
            <a:ext cx="6114423" cy="51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8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DF6C-EF88-2866-BD4F-117CAB35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80A81-7DF6-E58B-0B8D-186F0884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9D46F1-6AF4-F3FE-E272-08BD0A79B347}"/>
              </a:ext>
            </a:extLst>
          </p:cNvPr>
          <p:cNvSpPr txBox="1"/>
          <p:nvPr/>
        </p:nvSpPr>
        <p:spPr>
          <a:xfrm>
            <a:off x="2296075" y="381000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The Full Diagram of the organization.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F581728-227F-6B14-DA7D-7848AE9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378" b="7256"/>
          <a:stretch/>
        </p:blipFill>
        <p:spPr>
          <a:xfrm>
            <a:off x="0" y="914400"/>
            <a:ext cx="12188825" cy="5374459"/>
          </a:xfrm>
        </p:spPr>
      </p:pic>
    </p:spTree>
    <p:extLst>
      <p:ext uri="{BB962C8B-B14F-4D97-AF65-F5344CB8AC3E}">
        <p14:creationId xmlns:p14="http://schemas.microsoft.com/office/powerpoint/2010/main" val="18605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2D6E6-6C1D-1CA6-E92C-51B9E3D67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5" y="-670416"/>
            <a:ext cx="9448800" cy="1637106"/>
          </a:xfrm>
        </p:spPr>
        <p:txBody>
          <a:bodyPr/>
          <a:lstStyle/>
          <a:p>
            <a:r>
              <a:rPr lang="en-US" b="1" dirty="0"/>
              <a:t>Job and Position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22D69-74E0-FD0F-41FF-BB7FA2AD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Content Placeholder 10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78BFC26E-BDD5-2163-7804-CCD70D1CC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0842" b="34049"/>
          <a:stretch/>
        </p:blipFill>
        <p:spPr>
          <a:xfrm>
            <a:off x="-8038" y="1140158"/>
            <a:ext cx="4983715" cy="3358484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249C90B-B628-B50E-4050-68C764C3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265" b="34440"/>
          <a:stretch/>
        </p:blipFill>
        <p:spPr>
          <a:xfrm>
            <a:off x="7533964" y="284556"/>
            <a:ext cx="4654861" cy="3276600"/>
          </a:xfrm>
          <a:prstGeom prst="rect">
            <a:avLst/>
          </a:prstGeom>
        </p:spPr>
      </p:pic>
      <p:pic>
        <p:nvPicPr>
          <p:cNvPr id="15" name="Picture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A1F5F41-7D4C-239E-2510-3D9AD0F3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2" r="51250" b="34440"/>
          <a:stretch/>
        </p:blipFill>
        <p:spPr>
          <a:xfrm>
            <a:off x="4538570" y="2819400"/>
            <a:ext cx="4983715" cy="3579009"/>
          </a:xfrm>
          <a:prstGeom prst="rect">
            <a:avLst/>
          </a:prstGeom>
        </p:spPr>
      </p:pic>
      <p:pic>
        <p:nvPicPr>
          <p:cNvPr id="17" name="Graphic 16" descr="Badge 1 with solid fill">
            <a:extLst>
              <a:ext uri="{FF2B5EF4-FFF2-40B4-BE49-F238E27FC236}">
                <a16:creationId xmlns:a16="http://schemas.microsoft.com/office/drawing/2014/main" id="{D3819C46-E39C-231A-5EED-A7EE0BC99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212" y="3124200"/>
            <a:ext cx="914400" cy="914400"/>
          </a:xfrm>
          <a:prstGeom prst="rect">
            <a:avLst/>
          </a:prstGeom>
        </p:spPr>
      </p:pic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BB1781A5-83C8-49B2-9EF4-5CE80CDE1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0094" y="1140158"/>
            <a:ext cx="914400" cy="914400"/>
          </a:xfrm>
          <a:prstGeom prst="rect">
            <a:avLst/>
          </a:prstGeom>
        </p:spPr>
      </p:pic>
      <p:pic>
        <p:nvPicPr>
          <p:cNvPr id="21" name="Graphic 20" descr="Badge 3 with solid fill">
            <a:extLst>
              <a:ext uri="{FF2B5EF4-FFF2-40B4-BE49-F238E27FC236}">
                <a16:creationId xmlns:a16="http://schemas.microsoft.com/office/drawing/2014/main" id="{041E4716-0FE4-55B2-B1D9-47978FDF6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5612" y="3999304"/>
            <a:ext cx="609600" cy="609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CC6E64-D43E-E106-D8D8-CFF70DE5C010}"/>
              </a:ext>
            </a:extLst>
          </p:cNvPr>
          <p:cNvSpPr txBox="1"/>
          <p:nvPr/>
        </p:nvSpPr>
        <p:spPr>
          <a:xfrm>
            <a:off x="303212" y="4630591"/>
            <a:ext cx="3733800" cy="1754326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System Administrator</a:t>
            </a:r>
          </a:p>
          <a:p>
            <a:r>
              <a:rPr lang="en-US" dirty="0"/>
              <a:t>Application </a:t>
            </a:r>
          </a:p>
          <a:p>
            <a:r>
              <a:rPr lang="en-US" dirty="0"/>
              <a:t>Key </a:t>
            </a:r>
          </a:p>
          <a:p>
            <a:r>
              <a:rPr lang="en-US" dirty="0"/>
              <a:t>Flex Field </a:t>
            </a:r>
          </a:p>
          <a:p>
            <a:r>
              <a:rPr lang="en-US" dirty="0"/>
              <a:t>Values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1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1C75-A2D8-5A44-271E-7155C77B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76200"/>
            <a:ext cx="9143538" cy="1066800"/>
          </a:xfrm>
        </p:spPr>
        <p:txBody>
          <a:bodyPr/>
          <a:lstStyle/>
          <a:p>
            <a:r>
              <a:rPr lang="en-US" b="1" dirty="0"/>
              <a:t>Job and Position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8BDE5-0B5D-4E94-802D-31CAB6A2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C5290FC-2C47-30C7-0DDB-B0529817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2" r="50265" b="34440"/>
          <a:stretch/>
        </p:blipFill>
        <p:spPr>
          <a:xfrm>
            <a:off x="-33199" y="1004596"/>
            <a:ext cx="4325281" cy="4237486"/>
          </a:xfrm>
          <a:prstGeom prst="rect">
            <a:avLst/>
          </a:prstGeo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6FDF426-254E-10B5-01E9-88C966B1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3" r="50625" b="34109"/>
          <a:stretch/>
        </p:blipFill>
        <p:spPr>
          <a:xfrm>
            <a:off x="4189412" y="2819400"/>
            <a:ext cx="5021996" cy="3433664"/>
          </a:xfrm>
          <a:prstGeom prst="rect">
            <a:avLst/>
          </a:prstGeom>
        </p:spPr>
      </p:pic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3169712-D464-4E26-CFFC-B04EBF2D8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4123" r="51159" b="36109"/>
          <a:stretch/>
        </p:blipFill>
        <p:spPr>
          <a:xfrm>
            <a:off x="7680046" y="381000"/>
            <a:ext cx="4539848" cy="2667000"/>
          </a:xfrm>
        </p:spPr>
      </p:pic>
    </p:spTree>
    <p:extLst>
      <p:ext uri="{BB962C8B-B14F-4D97-AF65-F5344CB8AC3E}">
        <p14:creationId xmlns:p14="http://schemas.microsoft.com/office/powerpoint/2010/main" val="318105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 anchor="b">
            <a:normAutofit/>
          </a:bodyPr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/>
          <a:p>
            <a:r>
              <a:rPr lang="en-US" b="0" i="0" u="none" strike="noStrike" baseline="0"/>
              <a:t>To guide the user through the setup and management of the enterprise structure, including creating:</a:t>
            </a:r>
          </a:p>
          <a:p>
            <a:r>
              <a:rPr lang="en-US" b="0" i="0" u="none" strike="noStrike" baseline="0"/>
              <a:t> business units.</a:t>
            </a:r>
          </a:p>
          <a:p>
            <a:r>
              <a:rPr lang="en-US" b="0" i="0" u="none" strike="noStrike" baseline="0"/>
              <a:t>legal entities departments, and job roles in Oracle HCM.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D85BA-08ED-7199-0B48-A97EF0DA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0094" y="6516865"/>
            <a:ext cx="93631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F28FB93-0A08-4E7D-8E63-9EFA29F1E093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000"/>
          </a:p>
        </p:txBody>
      </p:sp>
      <p:pic>
        <p:nvPicPr>
          <p:cNvPr id="9" name="Picture 8" descr="HHKGKGKA red text on a white background">
            <a:extLst>
              <a:ext uri="{FF2B5EF4-FFF2-40B4-BE49-F238E27FC236}">
                <a16:creationId xmlns:a16="http://schemas.microsoft.com/office/drawing/2014/main" id="{DE71A997-4B82-D075-0612-1C32AB08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12" y="5727235"/>
            <a:ext cx="1023937" cy="5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8598-1E7B-3017-24A7-B424B5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2" y="112535"/>
            <a:ext cx="9143538" cy="1066800"/>
          </a:xfrm>
        </p:spPr>
        <p:txBody>
          <a:bodyPr/>
          <a:lstStyle/>
          <a:p>
            <a:r>
              <a:rPr lang="en-US" b="1" dirty="0"/>
              <a:t>Job and Position Creation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D89B9-E455-3A8A-C6FF-EDBA8E0E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5" name="Content Placeholder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98F995C-F83C-8D8B-3E3C-1F01522DE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1" t="4122" r="30293" b="5194"/>
          <a:stretch/>
        </p:blipFill>
        <p:spPr>
          <a:xfrm>
            <a:off x="6620923" y="304800"/>
            <a:ext cx="5562600" cy="4079240"/>
          </a:xfrm>
        </p:spPr>
      </p:pic>
      <p:pic>
        <p:nvPicPr>
          <p:cNvPr id="19" name="Picture 1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EFFAB40-FD7C-3FF9-CF0B-EE708010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" t="3308" r="24981" b="40010"/>
          <a:stretch/>
        </p:blipFill>
        <p:spPr>
          <a:xfrm>
            <a:off x="0" y="3230041"/>
            <a:ext cx="7878097" cy="3083094"/>
          </a:xfrm>
          <a:prstGeom prst="rect">
            <a:avLst/>
          </a:prstGeom>
        </p:spPr>
      </p:pic>
      <p:pic>
        <p:nvPicPr>
          <p:cNvPr id="21" name="Picture 2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9C18DF-AFEB-0161-6445-35DF5E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91" r="65929" b="53264"/>
          <a:stretch/>
        </p:blipFill>
        <p:spPr>
          <a:xfrm>
            <a:off x="4588886" y="286791"/>
            <a:ext cx="3390830" cy="2925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920A1A-1EC6-92F4-4671-CA7FCCF70FEF}"/>
              </a:ext>
            </a:extLst>
          </p:cNvPr>
          <p:cNvSpPr txBox="1"/>
          <p:nvPr/>
        </p:nvSpPr>
        <p:spPr>
          <a:xfrm>
            <a:off x="10514012" y="2819400"/>
            <a:ext cx="609600" cy="374624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DA1054-D826-3874-6174-D5DFE0D0E0A9}"/>
              </a:ext>
            </a:extLst>
          </p:cNvPr>
          <p:cNvSpPr txBox="1"/>
          <p:nvPr/>
        </p:nvSpPr>
        <p:spPr>
          <a:xfrm>
            <a:off x="4418012" y="3853934"/>
            <a:ext cx="1905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62225-37DD-7D29-456B-775123F9847C}"/>
              </a:ext>
            </a:extLst>
          </p:cNvPr>
          <p:cNvSpPr txBox="1"/>
          <p:nvPr/>
        </p:nvSpPr>
        <p:spPr>
          <a:xfrm>
            <a:off x="7389812" y="1164042"/>
            <a:ext cx="488285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3981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971C-5E3B-A41C-EE60-4F440DE3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1" y="381000"/>
            <a:ext cx="9143538" cy="1066800"/>
          </a:xfrm>
        </p:spPr>
        <p:txBody>
          <a:bodyPr/>
          <a:lstStyle/>
          <a:p>
            <a:r>
              <a:rPr lang="en-US" b="1" dirty="0"/>
              <a:t>Job and Position Creation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DEFE7E9-14FB-1831-033F-DADF2E679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30292" b="9317"/>
          <a:stretch/>
        </p:blipFill>
        <p:spPr>
          <a:xfrm>
            <a:off x="3579812" y="2835664"/>
            <a:ext cx="8644747" cy="356607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F4A5F-3569-549D-BF8F-50498089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3D433111-DD58-40BE-895C-B46A1D51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98" r="51250" b="42442"/>
          <a:stretch/>
        </p:blipFill>
        <p:spPr>
          <a:xfrm>
            <a:off x="4581671" y="112535"/>
            <a:ext cx="7685989" cy="2723129"/>
          </a:xfrm>
          <a:prstGeom prst="rect">
            <a:avLst/>
          </a:prstGeom>
        </p:spPr>
      </p:pic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57AF485-3E87-439D-7E20-9FF96161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34" r="70005" b="43326"/>
          <a:stretch/>
        </p:blipFill>
        <p:spPr>
          <a:xfrm>
            <a:off x="16253" y="1360635"/>
            <a:ext cx="5038916" cy="5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6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87CA-0F97-FAC9-79A7-AA7833B0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915" y="-228600"/>
            <a:ext cx="9143538" cy="1066800"/>
          </a:xfrm>
        </p:spPr>
        <p:txBody>
          <a:bodyPr/>
          <a:lstStyle/>
          <a:p>
            <a:r>
              <a:rPr lang="en-US" b="1" dirty="0"/>
              <a:t>Job and Position Creation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8C5C024C-C640-0826-355E-3EFE04F37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61" r="51159" b="27866"/>
          <a:stretch/>
        </p:blipFill>
        <p:spPr>
          <a:xfrm>
            <a:off x="4418012" y="304800"/>
            <a:ext cx="4437736" cy="35814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DFC06-83C4-6B90-9EC1-AC67BACC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0C541F9-F311-0050-915D-05DC230F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1250" b="22214"/>
          <a:stretch/>
        </p:blipFill>
        <p:spPr>
          <a:xfrm>
            <a:off x="149257" y="847531"/>
            <a:ext cx="4246104" cy="3648269"/>
          </a:xfrm>
          <a:prstGeom prst="rect">
            <a:avLst/>
          </a:prstGeom>
        </p:spPr>
      </p:pic>
      <p:pic>
        <p:nvPicPr>
          <p:cNvPr id="11" name="Picture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45BE0E8-DE8D-E89F-D8C7-3BAA9C1D67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2" t="2223" r="51262" b="19980"/>
          <a:stretch/>
        </p:blipFill>
        <p:spPr>
          <a:xfrm>
            <a:off x="7710387" y="2133600"/>
            <a:ext cx="4329181" cy="3886200"/>
          </a:xfrm>
          <a:prstGeom prst="rect">
            <a:avLst/>
          </a:prstGeo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34C0912-2EEE-9367-C94A-D076762D93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10" r="51250" b="43332"/>
          <a:stretch/>
        </p:blipFill>
        <p:spPr>
          <a:xfrm>
            <a:off x="2925043" y="3334633"/>
            <a:ext cx="4971888" cy="312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B3F8BC-0D16-3F4B-07E9-C99604D94473}"/>
              </a:ext>
            </a:extLst>
          </p:cNvPr>
          <p:cNvSpPr txBox="1"/>
          <p:nvPr/>
        </p:nvSpPr>
        <p:spPr>
          <a:xfrm>
            <a:off x="8011605" y="688485"/>
            <a:ext cx="521207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9B45EF-FC57-87CA-9D02-5B3FA18D1343}"/>
              </a:ext>
            </a:extLst>
          </p:cNvPr>
          <p:cNvSpPr txBox="1"/>
          <p:nvPr/>
        </p:nvSpPr>
        <p:spPr>
          <a:xfrm>
            <a:off x="3732212" y="1529834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4D8D35-9806-A392-D790-F83E6390DDC5}"/>
              </a:ext>
            </a:extLst>
          </p:cNvPr>
          <p:cNvSpPr txBox="1"/>
          <p:nvPr/>
        </p:nvSpPr>
        <p:spPr>
          <a:xfrm>
            <a:off x="11352212" y="2807067"/>
            <a:ext cx="5334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6F0359-30B8-7980-7127-9ECE7314825E}"/>
              </a:ext>
            </a:extLst>
          </p:cNvPr>
          <p:cNvSpPr txBox="1"/>
          <p:nvPr/>
        </p:nvSpPr>
        <p:spPr>
          <a:xfrm>
            <a:off x="7085012" y="4006334"/>
            <a:ext cx="602724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827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AB052-F672-A27E-5874-2E8EF44F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228600"/>
            <a:ext cx="9143538" cy="1066800"/>
          </a:xfrm>
        </p:spPr>
        <p:txBody>
          <a:bodyPr/>
          <a:lstStyle/>
          <a:p>
            <a:r>
              <a:rPr lang="en-US" b="1" dirty="0"/>
              <a:t>Grade Creation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952194A-C614-8146-0B0B-626BEC904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3478" b="44353"/>
          <a:stretch/>
        </p:blipFill>
        <p:spPr>
          <a:xfrm>
            <a:off x="2642686" y="321905"/>
            <a:ext cx="9319126" cy="251198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AEE8A-9C3C-CDCC-E2A8-1021CB07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5B9EC37-CC23-EB23-0632-0A231AEB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3126" b="45554"/>
          <a:stretch/>
        </p:blipFill>
        <p:spPr>
          <a:xfrm>
            <a:off x="0" y="2833888"/>
            <a:ext cx="5713412" cy="3505200"/>
          </a:xfrm>
          <a:prstGeom prst="rect">
            <a:avLst/>
          </a:prstGeom>
        </p:spPr>
      </p:pic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9832CF5-390B-DB75-45E7-2B95BA7A48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53126" b="45554"/>
          <a:stretch/>
        </p:blipFill>
        <p:spPr>
          <a:xfrm>
            <a:off x="5713412" y="2768576"/>
            <a:ext cx="6066387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6EBC-3EB5-0A34-851D-1243B8369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3688"/>
            <a:ext cx="9143538" cy="1066800"/>
          </a:xfrm>
        </p:spPr>
        <p:txBody>
          <a:bodyPr/>
          <a:lstStyle/>
          <a:p>
            <a:r>
              <a:rPr lang="en-US" b="1" dirty="0"/>
              <a:t>Payroll Creation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95691-9E00-14E5-D52A-DA73B263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Content Placeholder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EBE2441-5234-D3BF-4F05-8832E7C26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09" t="4122" r="30292" b="9317"/>
          <a:stretch/>
        </p:blipFill>
        <p:spPr>
          <a:xfrm>
            <a:off x="4777093" y="229124"/>
            <a:ext cx="7411731" cy="3525864"/>
          </a:xfrm>
        </p:spPr>
      </p:pic>
      <p:pic>
        <p:nvPicPr>
          <p:cNvPr id="15" name="Picture 14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32EDE9F7-7A25-7334-CD6B-5A93A933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0265" b="47460"/>
          <a:stretch/>
        </p:blipFill>
        <p:spPr>
          <a:xfrm>
            <a:off x="6094412" y="3330590"/>
            <a:ext cx="6094413" cy="2968305"/>
          </a:xfrm>
          <a:prstGeom prst="rect">
            <a:avLst/>
          </a:prstGeom>
        </p:spPr>
      </p:pic>
      <p:pic>
        <p:nvPicPr>
          <p:cNvPr id="17" name="Picture 16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689CDA33-A610-5A39-CD67-84EA99D7FE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9" r="50265" b="47777"/>
          <a:stretch/>
        </p:blipFill>
        <p:spPr>
          <a:xfrm>
            <a:off x="0" y="1143000"/>
            <a:ext cx="6094412" cy="5155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E79A9D-2323-02FD-BFC3-610F87E8ABD0}"/>
              </a:ext>
            </a:extLst>
          </p:cNvPr>
          <p:cNvSpPr txBox="1"/>
          <p:nvPr/>
        </p:nvSpPr>
        <p:spPr>
          <a:xfrm>
            <a:off x="8456612" y="2743288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FB3A6-C941-9096-B661-90DEB5023175}"/>
              </a:ext>
            </a:extLst>
          </p:cNvPr>
          <p:cNvSpPr txBox="1"/>
          <p:nvPr/>
        </p:nvSpPr>
        <p:spPr>
          <a:xfrm>
            <a:off x="9141618" y="4971175"/>
            <a:ext cx="381794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27E87-4015-F70C-B4B0-4B4CD3858D3E}"/>
              </a:ext>
            </a:extLst>
          </p:cNvPr>
          <p:cNvSpPr txBox="1"/>
          <p:nvPr/>
        </p:nvSpPr>
        <p:spPr>
          <a:xfrm>
            <a:off x="4777094" y="2267582"/>
            <a:ext cx="555318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1489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6AA6-9D63-8C7E-EBFD-BFF3AACB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-31820"/>
            <a:ext cx="9143538" cy="1066800"/>
          </a:xfrm>
        </p:spPr>
        <p:txBody>
          <a:bodyPr/>
          <a:lstStyle/>
          <a:p>
            <a:r>
              <a:rPr lang="en-US" b="1" dirty="0"/>
              <a:t>People Group Creation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91CF4-FE2F-6569-493D-AE4922B8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79BB3-DB2F-EA3B-B90F-9F7078E4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Content Placeholder 10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722752EE-830D-31F4-51A3-940CC1C2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3478" b="42292"/>
          <a:stretch/>
        </p:blipFill>
        <p:spPr>
          <a:xfrm>
            <a:off x="6478315" y="304800"/>
            <a:ext cx="5174869" cy="3352800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AB88034-1D51-22C2-2A7F-6F374A6A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33" r="50265" b="33329"/>
          <a:stretch/>
        </p:blipFill>
        <p:spPr>
          <a:xfrm>
            <a:off x="0" y="1808462"/>
            <a:ext cx="6478315" cy="45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16EF-46E6-9AF8-6FFE-A4236AB8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543"/>
            <a:ext cx="9143538" cy="1066800"/>
          </a:xfrm>
        </p:spPr>
        <p:txBody>
          <a:bodyPr/>
          <a:lstStyle/>
          <a:p>
            <a:r>
              <a:rPr lang="en-US" b="1" dirty="0"/>
              <a:t>Location Creation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74D79BE-0E86-4877-11E8-4BC65C472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540" t="12365" r="30292" b="9317"/>
          <a:stretch/>
        </p:blipFill>
        <p:spPr>
          <a:xfrm>
            <a:off x="6856413" y="304800"/>
            <a:ext cx="5332412" cy="35052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9D8C6-A1B6-3C5D-F7D2-7A5F441B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ABB24EA-E9DB-2830-467C-165F2436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37897" b="32217"/>
          <a:stretch/>
        </p:blipFill>
        <p:spPr>
          <a:xfrm>
            <a:off x="0" y="1237367"/>
            <a:ext cx="6856412" cy="5145265"/>
          </a:xfrm>
          <a:prstGeom prst="rect">
            <a:avLst/>
          </a:prstGeo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26CECCA-70D1-A522-B565-8C9D67EB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58743" b="44443"/>
          <a:stretch/>
        </p:blipFill>
        <p:spPr>
          <a:xfrm>
            <a:off x="6838914" y="2706863"/>
            <a:ext cx="5332412" cy="3581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32DB7C-736B-F13D-9BF9-C6958A3E4EC7}"/>
              </a:ext>
            </a:extLst>
          </p:cNvPr>
          <p:cNvSpPr txBox="1"/>
          <p:nvPr/>
        </p:nvSpPr>
        <p:spPr>
          <a:xfrm>
            <a:off x="9828212" y="1910834"/>
            <a:ext cx="5334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A1927-1333-954F-CAC1-1B4E5B971634}"/>
              </a:ext>
            </a:extLst>
          </p:cNvPr>
          <p:cNvSpPr txBox="1"/>
          <p:nvPr/>
        </p:nvSpPr>
        <p:spPr>
          <a:xfrm>
            <a:off x="5865812" y="1910834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AC2FE-B946-8F0F-5D99-BB5BD270A802}"/>
              </a:ext>
            </a:extLst>
          </p:cNvPr>
          <p:cNvSpPr txBox="1"/>
          <p:nvPr/>
        </p:nvSpPr>
        <p:spPr>
          <a:xfrm>
            <a:off x="7161212" y="3282434"/>
            <a:ext cx="40843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6180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BA47D-854A-059E-89E6-9A52568A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BA30-6B25-7C72-2EB0-0D2156F5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102326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719F5-ED2B-CCD9-4FE1-6083C23C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EC832B0-07DC-510A-0F1F-DAEBB53FC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1" r="51159" b="36110"/>
          <a:stretch/>
        </p:blipFill>
        <p:spPr>
          <a:xfrm>
            <a:off x="2285731" y="1129618"/>
            <a:ext cx="4505678" cy="459876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334F2D-63C7-D451-B2B0-6AAF60AA6C32}"/>
              </a:ext>
            </a:extLst>
          </p:cNvPr>
          <p:cNvSpPr txBox="1"/>
          <p:nvPr/>
        </p:nvSpPr>
        <p:spPr>
          <a:xfrm>
            <a:off x="74612" y="1510099"/>
            <a:ext cx="2089011" cy="369331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Global HRMS Manager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</a:t>
            </a:r>
          </a:p>
          <a:p>
            <a:r>
              <a:rPr lang="en-US" dirty="0"/>
              <a:t>Enter and Maintain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461D42-8DFB-F1FF-1DE1-E29331455EB1}"/>
              </a:ext>
            </a:extLst>
          </p:cNvPr>
          <p:cNvCxnSpPr/>
          <p:nvPr/>
        </p:nvCxnSpPr>
        <p:spPr>
          <a:xfrm>
            <a:off x="2817812" y="1510099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F2C96A-A899-4E5E-EC0C-BCDFEB036980}"/>
              </a:ext>
            </a:extLst>
          </p:cNvPr>
          <p:cNvCxnSpPr/>
          <p:nvPr/>
        </p:nvCxnSpPr>
        <p:spPr>
          <a:xfrm>
            <a:off x="2586535" y="1818497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325E54-62CB-5961-F714-F4C6CB941D75}"/>
              </a:ext>
            </a:extLst>
          </p:cNvPr>
          <p:cNvCxnSpPr/>
          <p:nvPr/>
        </p:nvCxnSpPr>
        <p:spPr>
          <a:xfrm>
            <a:off x="4575351" y="1388848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E3A322-50DF-5E54-08CD-CEC24806B2D3}"/>
              </a:ext>
            </a:extLst>
          </p:cNvPr>
          <p:cNvCxnSpPr>
            <a:cxnSpLocks/>
          </p:cNvCxnSpPr>
          <p:nvPr/>
        </p:nvCxnSpPr>
        <p:spPr>
          <a:xfrm>
            <a:off x="4127972" y="1723010"/>
            <a:ext cx="495092" cy="4643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934E75-D6AD-2065-51A2-9AB120750683}"/>
              </a:ext>
            </a:extLst>
          </p:cNvPr>
          <p:cNvCxnSpPr/>
          <p:nvPr/>
        </p:nvCxnSpPr>
        <p:spPr>
          <a:xfrm>
            <a:off x="4214534" y="2419833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469BE8-64F2-11F5-0654-9A1B09470B17}"/>
              </a:ext>
            </a:extLst>
          </p:cNvPr>
          <p:cNvCxnSpPr/>
          <p:nvPr/>
        </p:nvCxnSpPr>
        <p:spPr>
          <a:xfrm>
            <a:off x="5445529" y="2588433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54CEFF-4293-5835-C81B-5BE4ED8FABFC}"/>
              </a:ext>
            </a:extLst>
          </p:cNvPr>
          <p:cNvCxnSpPr/>
          <p:nvPr/>
        </p:nvCxnSpPr>
        <p:spPr>
          <a:xfrm>
            <a:off x="2162713" y="3362303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DD8EA9-921D-5D96-BB92-381CBA76F9CA}"/>
              </a:ext>
            </a:extLst>
          </p:cNvPr>
          <p:cNvCxnSpPr/>
          <p:nvPr/>
        </p:nvCxnSpPr>
        <p:spPr>
          <a:xfrm>
            <a:off x="3115628" y="3428999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27DFBA-692E-367B-CE5B-04B1035202BD}"/>
              </a:ext>
            </a:extLst>
          </p:cNvPr>
          <p:cNvCxnSpPr/>
          <p:nvPr/>
        </p:nvCxnSpPr>
        <p:spPr>
          <a:xfrm>
            <a:off x="2747960" y="3885905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7118E1-1BA6-8409-10CF-48341C9FDEEB}"/>
              </a:ext>
            </a:extLst>
          </p:cNvPr>
          <p:cNvCxnSpPr/>
          <p:nvPr/>
        </p:nvCxnSpPr>
        <p:spPr>
          <a:xfrm>
            <a:off x="4960206" y="3885906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96C32B-6774-A04E-1B9E-789677893732}"/>
              </a:ext>
            </a:extLst>
          </p:cNvPr>
          <p:cNvCxnSpPr/>
          <p:nvPr/>
        </p:nvCxnSpPr>
        <p:spPr>
          <a:xfrm>
            <a:off x="4962690" y="3631857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B77A-0A61-E2C1-1B9C-5BAA133D16C4}"/>
              </a:ext>
            </a:extLst>
          </p:cNvPr>
          <p:cNvCxnSpPr/>
          <p:nvPr/>
        </p:nvCxnSpPr>
        <p:spPr>
          <a:xfrm>
            <a:off x="2549703" y="4797001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EABB7EE2-8ED8-E6BA-EC27-07C9532B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" t="32057" r="53112" b="46540"/>
          <a:stretch/>
        </p:blipFill>
        <p:spPr>
          <a:xfrm>
            <a:off x="6780185" y="1129618"/>
            <a:ext cx="5408639" cy="2273460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F040F957-52BF-6B56-B0B3-5D6A7FF911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852" r="51250" b="46463"/>
          <a:stretch/>
        </p:blipFill>
        <p:spPr>
          <a:xfrm>
            <a:off x="6762609" y="3403078"/>
            <a:ext cx="5426216" cy="23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47E-2FCB-CE83-21DC-824186E8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210506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29EBE-0DD8-1D5D-8878-C3411BF9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Content Placeholder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8153161-FA3E-E95A-2345-EF11091F8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60" r="51159" b="34049"/>
          <a:stretch/>
        </p:blipFill>
        <p:spPr>
          <a:xfrm>
            <a:off x="5835450" y="272144"/>
            <a:ext cx="6353373" cy="3352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E11916-8272-E725-0345-0D77DE174402}"/>
              </a:ext>
            </a:extLst>
          </p:cNvPr>
          <p:cNvSpPr txBox="1"/>
          <p:nvPr/>
        </p:nvSpPr>
        <p:spPr>
          <a:xfrm>
            <a:off x="303212" y="1093738"/>
            <a:ext cx="1676400" cy="2308324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Global HRMS Manager </a:t>
            </a:r>
          </a:p>
          <a:p>
            <a:endParaRPr lang="en-US" dirty="0"/>
          </a:p>
          <a:p>
            <a:r>
              <a:rPr lang="en-US" dirty="0"/>
              <a:t>People </a:t>
            </a:r>
          </a:p>
          <a:p>
            <a:r>
              <a:rPr lang="en-US" dirty="0"/>
              <a:t>Enter and Maintain </a:t>
            </a:r>
          </a:p>
          <a:p>
            <a:endParaRPr lang="en-US" dirty="0"/>
          </a:p>
          <a:p>
            <a:r>
              <a:rPr lang="en-US" b="1" dirty="0"/>
              <a:t>Assignment</a:t>
            </a:r>
            <a:r>
              <a:rPr lang="en-US" dirty="0"/>
              <a:t> </a:t>
            </a:r>
          </a:p>
        </p:txBody>
      </p:sp>
      <p:pic>
        <p:nvPicPr>
          <p:cNvPr id="17" name="Picture 1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2DE6FC8-D64C-5004-755A-0B1DE0F1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3058" r="49376" b="32217"/>
          <a:stretch/>
        </p:blipFill>
        <p:spPr>
          <a:xfrm>
            <a:off x="1823334" y="767856"/>
            <a:ext cx="4117385" cy="288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CB8EC8-C6F9-4017-7294-33D9BA9E3146}"/>
              </a:ext>
            </a:extLst>
          </p:cNvPr>
          <p:cNvSpPr txBox="1"/>
          <p:nvPr/>
        </p:nvSpPr>
        <p:spPr>
          <a:xfrm>
            <a:off x="7847012" y="1682234"/>
            <a:ext cx="5334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EF875-A386-7C27-B504-23F7C090AC40}"/>
              </a:ext>
            </a:extLst>
          </p:cNvPr>
          <p:cNvSpPr txBox="1"/>
          <p:nvPr/>
        </p:nvSpPr>
        <p:spPr>
          <a:xfrm>
            <a:off x="5561012" y="2101334"/>
            <a:ext cx="167878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2</a:t>
            </a:r>
            <a:endParaRPr lang="en-US" dirty="0"/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08F85A0-E9B5-CCE7-0FBA-DC83EC4E4E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" t="2223" r="48615" b="39984"/>
          <a:stretch/>
        </p:blipFill>
        <p:spPr>
          <a:xfrm>
            <a:off x="0" y="3657600"/>
            <a:ext cx="6024722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1BEB4-6F39-A80E-2FE3-C93E095E088C}"/>
              </a:ext>
            </a:extLst>
          </p:cNvPr>
          <p:cNvSpPr txBox="1"/>
          <p:nvPr/>
        </p:nvSpPr>
        <p:spPr>
          <a:xfrm>
            <a:off x="3653426" y="3947972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3</a:t>
            </a:r>
            <a:endParaRPr lang="en-US" dirty="0"/>
          </a:p>
        </p:txBody>
      </p:sp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068407D-861C-80E8-FD36-5E1102AD61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" t="3061" r="48739" b="31366"/>
          <a:stretch/>
        </p:blipFill>
        <p:spPr>
          <a:xfrm>
            <a:off x="5940719" y="3624944"/>
            <a:ext cx="6248105" cy="2735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C0AA6E-8556-0805-3D38-70C78FF91D9F}"/>
              </a:ext>
            </a:extLst>
          </p:cNvPr>
          <p:cNvSpPr txBox="1"/>
          <p:nvPr/>
        </p:nvSpPr>
        <p:spPr>
          <a:xfrm>
            <a:off x="11352212" y="4806435"/>
            <a:ext cx="585748" cy="37516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4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F69D9C-204A-A7C9-A28D-11A049FDDFC9}"/>
              </a:ext>
            </a:extLst>
          </p:cNvPr>
          <p:cNvCxnSpPr/>
          <p:nvPr/>
        </p:nvCxnSpPr>
        <p:spPr>
          <a:xfrm>
            <a:off x="8304212" y="3161888"/>
            <a:ext cx="457200" cy="26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9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326B-60C0-6B72-E683-2135B843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45" y="-152400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632C0-B307-B620-131E-0CA7C86D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Content Placeholder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997FDCA-3A22-BA54-51E1-DCBC14B42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49" r="48841" b="31214"/>
          <a:stretch/>
        </p:blipFill>
        <p:spPr>
          <a:xfrm>
            <a:off x="-3175" y="810498"/>
            <a:ext cx="4421188" cy="32270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39EB94-2F59-B96D-FB15-734747845147}"/>
              </a:ext>
            </a:extLst>
          </p:cNvPr>
          <p:cNvSpPr txBox="1"/>
          <p:nvPr/>
        </p:nvSpPr>
        <p:spPr>
          <a:xfrm>
            <a:off x="3884612" y="2294206"/>
            <a:ext cx="381000" cy="3810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5</a:t>
            </a:r>
            <a:endParaRPr lang="en-US" dirty="0"/>
          </a:p>
        </p:txBody>
      </p:sp>
      <p:pic>
        <p:nvPicPr>
          <p:cNvPr id="14" name="Picture 1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138C043-5937-8341-97E0-FC3A00C9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49375" b="32217"/>
          <a:stretch/>
        </p:blipFill>
        <p:spPr>
          <a:xfrm>
            <a:off x="-34245" y="3245363"/>
            <a:ext cx="4452258" cy="3149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990228-C5D5-D145-B743-72AFA408D6C8}"/>
              </a:ext>
            </a:extLst>
          </p:cNvPr>
          <p:cNvSpPr txBox="1"/>
          <p:nvPr/>
        </p:nvSpPr>
        <p:spPr>
          <a:xfrm>
            <a:off x="8305800" y="2334037"/>
            <a:ext cx="303212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6</a:t>
            </a:r>
            <a:endParaRPr lang="en-US" dirty="0"/>
          </a:p>
        </p:txBody>
      </p:sp>
      <p:pic>
        <p:nvPicPr>
          <p:cNvPr id="17" name="Picture 1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9E711D9-FE35-2F0C-DA07-E97F63AD25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3" t="3321" r="34996" b="31106"/>
          <a:stretch/>
        </p:blipFill>
        <p:spPr>
          <a:xfrm>
            <a:off x="5865812" y="222813"/>
            <a:ext cx="6323011" cy="29343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0A50D1-83F9-B1EE-9CD5-DCDA449D934C}"/>
              </a:ext>
            </a:extLst>
          </p:cNvPr>
          <p:cNvSpPr txBox="1"/>
          <p:nvPr/>
        </p:nvSpPr>
        <p:spPr>
          <a:xfrm>
            <a:off x="379412" y="3557751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6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A7269-DEC5-8686-3D9F-E82C8747F54B}"/>
              </a:ext>
            </a:extLst>
          </p:cNvPr>
          <p:cNvSpPr txBox="1"/>
          <p:nvPr/>
        </p:nvSpPr>
        <p:spPr>
          <a:xfrm>
            <a:off x="6094412" y="1150878"/>
            <a:ext cx="381000" cy="3731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7</a:t>
            </a:r>
            <a:endParaRPr lang="en-US" dirty="0"/>
          </a:p>
        </p:txBody>
      </p:sp>
      <p:pic>
        <p:nvPicPr>
          <p:cNvPr id="26" name="Picture 2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023AB84-2DF1-ABB6-11C7-C50532625C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8" t="13820" r="49374" b="32613"/>
          <a:stretch/>
        </p:blipFill>
        <p:spPr>
          <a:xfrm>
            <a:off x="4418013" y="3167917"/>
            <a:ext cx="7770811" cy="32270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CFD7E6-DB70-8152-FC13-1BDBC49C1B00}"/>
              </a:ext>
            </a:extLst>
          </p:cNvPr>
          <p:cNvSpPr txBox="1"/>
          <p:nvPr/>
        </p:nvSpPr>
        <p:spPr>
          <a:xfrm>
            <a:off x="4557906" y="3927083"/>
            <a:ext cx="364172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Company Name: </a:t>
            </a:r>
            <a:r>
              <a:rPr lang="en-US" u="sng" dirty="0"/>
              <a:t>RSM</a:t>
            </a:r>
          </a:p>
          <a:p>
            <a:r>
              <a:rPr lang="en-US" dirty="0"/>
              <a:t>Industry: </a:t>
            </a:r>
            <a:r>
              <a:rPr lang="en-US" u="sng" dirty="0"/>
              <a:t>Automotive </a:t>
            </a:r>
          </a:p>
          <a:p>
            <a:r>
              <a:rPr lang="en-US" dirty="0"/>
              <a:t>Company Type: </a:t>
            </a:r>
            <a:r>
              <a:rPr lang="en-US" u="sng" dirty="0"/>
              <a:t>Partnership </a:t>
            </a:r>
          </a:p>
          <a:p>
            <a:r>
              <a:rPr lang="en-US" dirty="0"/>
              <a:t>NU. Of Divisions: </a:t>
            </a:r>
            <a:r>
              <a:rPr lang="en-US" u="sng" dirty="0"/>
              <a:t>7</a:t>
            </a:r>
          </a:p>
          <a:p>
            <a:r>
              <a:rPr lang="en-US" dirty="0"/>
              <a:t>Head Count: </a:t>
            </a:r>
            <a:r>
              <a:rPr lang="en-US" u="sng" dirty="0"/>
              <a:t>250:300 </a:t>
            </a:r>
          </a:p>
          <a:p>
            <a:r>
              <a:rPr lang="en-US" dirty="0"/>
              <a:t>Founded: </a:t>
            </a:r>
            <a:r>
              <a:rPr lang="en-US" u="sng" dirty="0"/>
              <a:t>2010</a:t>
            </a:r>
          </a:p>
          <a:p>
            <a:r>
              <a:rPr lang="en-US" dirty="0"/>
              <a:t>Location: </a:t>
            </a:r>
            <a:r>
              <a:rPr lang="en-US" u="sng" dirty="0"/>
              <a:t>Cairo, Egypt – Saudia Arabia </a:t>
            </a:r>
          </a:p>
          <a:p>
            <a:pPr marL="0" indent="0">
              <a:buNone/>
            </a:pPr>
            <a:endParaRPr lang="en-US" u="sng" dirty="0"/>
          </a:p>
          <a:p>
            <a:endParaRPr lang="en-US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52AED-752E-DAC2-A7FF-A282CDBF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60F08-D0CA-9A02-63E5-4B34E8DA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HHKGKGKA red text on a white background">
            <a:extLst>
              <a:ext uri="{FF2B5EF4-FFF2-40B4-BE49-F238E27FC236}">
                <a16:creationId xmlns:a16="http://schemas.microsoft.com/office/drawing/2014/main" id="{7970A4CE-F213-92CF-24BA-142DF147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12" y="5727235"/>
            <a:ext cx="1023937" cy="5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2911-97FC-8798-C32E-A4774403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163286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E6B2CB9-B573-7F1C-4804-D8D48D191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61" r="48841" b="31988"/>
          <a:stretch/>
        </p:blipFill>
        <p:spPr>
          <a:xfrm>
            <a:off x="2055812" y="886097"/>
            <a:ext cx="4505677" cy="326723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E258E-F4CF-ACB8-7365-54A0700E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445B4-2290-A498-1BC4-CC700AC00912}"/>
              </a:ext>
            </a:extLst>
          </p:cNvPr>
          <p:cNvSpPr txBox="1"/>
          <p:nvPr/>
        </p:nvSpPr>
        <p:spPr>
          <a:xfrm>
            <a:off x="74612" y="903514"/>
            <a:ext cx="1981200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Supervisor Level </a:t>
            </a:r>
          </a:p>
          <a:p>
            <a:r>
              <a:rPr lang="en-US" dirty="0"/>
              <a:t>For </a:t>
            </a:r>
            <a:r>
              <a:rPr lang="en-US" b="1" dirty="0"/>
              <a:t>Hierarchy</a:t>
            </a:r>
          </a:p>
        </p:txBody>
      </p:sp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FC5B8D2-9E30-D712-A78B-80AF12B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10" r="49375" b="32217"/>
          <a:stretch/>
        </p:blipFill>
        <p:spPr>
          <a:xfrm>
            <a:off x="6551190" y="301961"/>
            <a:ext cx="5637635" cy="38862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4CDF48-A6D2-17A9-B227-84A2A79027D9}"/>
              </a:ext>
            </a:extLst>
          </p:cNvPr>
          <p:cNvSpPr txBox="1"/>
          <p:nvPr/>
        </p:nvSpPr>
        <p:spPr>
          <a:xfrm>
            <a:off x="6780212" y="1752600"/>
            <a:ext cx="533400" cy="3810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BD0F6-8A79-D25A-BC5B-336D244B71B3}"/>
              </a:ext>
            </a:extLst>
          </p:cNvPr>
          <p:cNvSpPr txBox="1"/>
          <p:nvPr/>
        </p:nvSpPr>
        <p:spPr>
          <a:xfrm>
            <a:off x="2284412" y="1872734"/>
            <a:ext cx="228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14" name="Picture 1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153DC98-E6E4-6D62-5F30-9386D4B8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39607" r="49376" b="44325"/>
          <a:stretch/>
        </p:blipFill>
        <p:spPr>
          <a:xfrm>
            <a:off x="3732212" y="4267200"/>
            <a:ext cx="8295896" cy="205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724CD7-EBE0-333B-7E31-529A57E255CC}"/>
              </a:ext>
            </a:extLst>
          </p:cNvPr>
          <p:cNvSpPr txBox="1"/>
          <p:nvPr/>
        </p:nvSpPr>
        <p:spPr>
          <a:xfrm>
            <a:off x="4308650" y="5105400"/>
            <a:ext cx="304800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0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8901-3039-7772-60E7-D3C57D6A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" y="304800"/>
            <a:ext cx="9143538" cy="4572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Talent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/>
              <a:t>Management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/>
              <a:t>Integration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: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06D6F1D-E9C9-FF76-7662-58717CE5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70" t="5857" r="46521" b="5522"/>
          <a:stretch/>
        </p:blipFill>
        <p:spPr>
          <a:xfrm>
            <a:off x="5332412" y="344686"/>
            <a:ext cx="3581400" cy="350000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7E64A-837A-A663-79F2-BFCB39F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52AF0-8BFA-C73A-322F-2310C498BB8B}"/>
              </a:ext>
            </a:extLst>
          </p:cNvPr>
          <p:cNvSpPr txBox="1"/>
          <p:nvPr/>
        </p:nvSpPr>
        <p:spPr>
          <a:xfrm>
            <a:off x="6571795" y="2667000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07DC0AC-F2B5-FE5B-2014-549194A2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37" r="25618" b="7767"/>
          <a:stretch/>
        </p:blipFill>
        <p:spPr>
          <a:xfrm>
            <a:off x="589" y="801886"/>
            <a:ext cx="5484813" cy="5522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D4AA6-0B91-B374-95A8-245274A9C00E}"/>
              </a:ext>
            </a:extLst>
          </p:cNvPr>
          <p:cNvSpPr txBox="1"/>
          <p:nvPr/>
        </p:nvSpPr>
        <p:spPr>
          <a:xfrm>
            <a:off x="4418012" y="1644134"/>
            <a:ext cx="228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E84D076-6968-69AD-A714-49C1862F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3334" r="45607" b="18867"/>
          <a:stretch/>
        </p:blipFill>
        <p:spPr>
          <a:xfrm>
            <a:off x="7237412" y="1828800"/>
            <a:ext cx="4951413" cy="449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DC844-324F-CA35-E687-0B6332D9253E}"/>
              </a:ext>
            </a:extLst>
          </p:cNvPr>
          <p:cNvSpPr txBox="1"/>
          <p:nvPr/>
        </p:nvSpPr>
        <p:spPr>
          <a:xfrm>
            <a:off x="7313612" y="2239583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1808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011D-E94F-23C4-7BA6-8796A037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-76200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pic>
        <p:nvPicPr>
          <p:cNvPr id="7" name="Content Placeholder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E2629F1-D546-3AF4-8032-0264D1587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1" r="46522" b="5195"/>
          <a:stretch/>
        </p:blipFill>
        <p:spPr>
          <a:xfrm>
            <a:off x="5942012" y="304800"/>
            <a:ext cx="3914518" cy="3733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24751-F428-D70B-3B7E-66105746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6DE793F-3600-03FB-2693-706039F6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1250" b="16658"/>
          <a:stretch/>
        </p:blipFill>
        <p:spPr>
          <a:xfrm>
            <a:off x="4943" y="973181"/>
            <a:ext cx="3980204" cy="3675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B51182-CF42-A293-19C1-598C5B1210D1}"/>
              </a:ext>
            </a:extLst>
          </p:cNvPr>
          <p:cNvSpPr txBox="1"/>
          <p:nvPr/>
        </p:nvSpPr>
        <p:spPr>
          <a:xfrm>
            <a:off x="6094412" y="805934"/>
            <a:ext cx="228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E7247-FBB1-C473-369D-AC34E4ABF8F9}"/>
              </a:ext>
            </a:extLst>
          </p:cNvPr>
          <p:cNvSpPr txBox="1"/>
          <p:nvPr/>
        </p:nvSpPr>
        <p:spPr>
          <a:xfrm>
            <a:off x="3351674" y="1371600"/>
            <a:ext cx="228138" cy="3810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C0DB506-8EEC-0CC8-F654-0701F246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45624" b="15546"/>
          <a:stretch/>
        </p:blipFill>
        <p:spPr>
          <a:xfrm>
            <a:off x="3059374" y="2941569"/>
            <a:ext cx="3808411" cy="3459231"/>
          </a:xfrm>
          <a:prstGeom prst="rect">
            <a:avLst/>
          </a:prstGeom>
        </p:spPr>
      </p:pic>
      <p:pic>
        <p:nvPicPr>
          <p:cNvPr id="15" name="Picture 1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80BBF8E-1421-91E3-7800-5D6A53D83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33" r="51930" b="7766"/>
          <a:stretch/>
        </p:blipFill>
        <p:spPr>
          <a:xfrm>
            <a:off x="8532812" y="2576485"/>
            <a:ext cx="3579811" cy="3886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2C9C16-29AE-6CF2-7E99-5220391AE978}"/>
              </a:ext>
            </a:extLst>
          </p:cNvPr>
          <p:cNvSpPr txBox="1"/>
          <p:nvPr/>
        </p:nvSpPr>
        <p:spPr>
          <a:xfrm>
            <a:off x="3275012" y="3381619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11938-812A-9E75-B571-44CEBC548494}"/>
              </a:ext>
            </a:extLst>
          </p:cNvPr>
          <p:cNvSpPr txBox="1"/>
          <p:nvPr/>
        </p:nvSpPr>
        <p:spPr>
          <a:xfrm>
            <a:off x="8532812" y="3091934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3076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F8AE-9BA5-CC0C-DD65-5742CECB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193089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8ECE72B-05FC-C837-43F5-2BE6E8032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37248" b="19622"/>
          <a:stretch/>
        </p:blipFill>
        <p:spPr>
          <a:xfrm>
            <a:off x="0" y="726488"/>
            <a:ext cx="4491951" cy="559811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64BE6-C272-40D6-7942-63DAC7E2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3AA06-B6C8-288C-79A9-19511C4DCE64}"/>
              </a:ext>
            </a:extLst>
          </p:cNvPr>
          <p:cNvSpPr txBox="1"/>
          <p:nvPr/>
        </p:nvSpPr>
        <p:spPr>
          <a:xfrm>
            <a:off x="4062182" y="1153552"/>
            <a:ext cx="203430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E675A-3A6F-59BA-075F-F508D6682A57}"/>
              </a:ext>
            </a:extLst>
          </p:cNvPr>
          <p:cNvSpPr txBox="1"/>
          <p:nvPr/>
        </p:nvSpPr>
        <p:spPr>
          <a:xfrm>
            <a:off x="7999412" y="1459468"/>
            <a:ext cx="534988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A95B090-CCBE-9874-4522-DA6831EE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32" r="59377" b="24438"/>
          <a:stretch/>
        </p:blipFill>
        <p:spPr>
          <a:xfrm>
            <a:off x="4491951" y="762000"/>
            <a:ext cx="4265613" cy="5598111"/>
          </a:xfrm>
          <a:prstGeom prst="rect">
            <a:avLst/>
          </a:prstGeom>
        </p:spPr>
      </p:pic>
      <p:pic>
        <p:nvPicPr>
          <p:cNvPr id="15" name="Picture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AB5FD4F-BECD-6F6E-C8C3-C6B8DF24F6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3" t="6650" r="45422" b="26665"/>
          <a:stretch/>
        </p:blipFill>
        <p:spPr>
          <a:xfrm>
            <a:off x="8455023" y="533402"/>
            <a:ext cx="3733801" cy="58267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B05D9A-618E-39AE-E4DB-F2CD2E9BFF6C}"/>
              </a:ext>
            </a:extLst>
          </p:cNvPr>
          <p:cNvSpPr txBox="1"/>
          <p:nvPr/>
        </p:nvSpPr>
        <p:spPr>
          <a:xfrm>
            <a:off x="7313612" y="1529834"/>
            <a:ext cx="25603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442ED-4F80-1050-9E35-026CCE8D90D5}"/>
              </a:ext>
            </a:extLst>
          </p:cNvPr>
          <p:cNvSpPr txBox="1"/>
          <p:nvPr/>
        </p:nvSpPr>
        <p:spPr>
          <a:xfrm>
            <a:off x="9828212" y="1151534"/>
            <a:ext cx="381000" cy="3782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938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43C7-23B2-6738-04D1-14E92DF1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03"/>
            <a:ext cx="9675350" cy="886097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88651-A626-149C-21D6-38D2E638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Content Placeholder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0CED20A-042D-DF47-00CB-723915382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70" t="4121" r="49999" b="23744"/>
          <a:stretch/>
        </p:blipFill>
        <p:spPr>
          <a:xfrm>
            <a:off x="6007543" y="304800"/>
            <a:ext cx="6181282" cy="3048000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769D95F-9A9D-8C73-1D88-00196384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1" t="3321" r="49374" b="24437"/>
          <a:stretch/>
        </p:blipFill>
        <p:spPr>
          <a:xfrm>
            <a:off x="0" y="914399"/>
            <a:ext cx="6007543" cy="5486401"/>
          </a:xfrm>
          <a:prstGeom prst="rect">
            <a:avLst/>
          </a:prstGeom>
        </p:spPr>
      </p:pic>
      <p:pic>
        <p:nvPicPr>
          <p:cNvPr id="17" name="Picture 1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1CA88CD-8993-7A48-9162-33C9A83052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49287" b="24438"/>
          <a:stretch/>
        </p:blipFill>
        <p:spPr>
          <a:xfrm>
            <a:off x="6007543" y="3124199"/>
            <a:ext cx="6181283" cy="3194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C7EDB4-CA2F-5DFE-B429-F90EBD137BC6}"/>
              </a:ext>
            </a:extLst>
          </p:cNvPr>
          <p:cNvSpPr txBox="1"/>
          <p:nvPr/>
        </p:nvSpPr>
        <p:spPr>
          <a:xfrm>
            <a:off x="7694612" y="653533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1C9E59-A6A5-F0BE-7896-BF399B273C50}"/>
              </a:ext>
            </a:extLst>
          </p:cNvPr>
          <p:cNvSpPr txBox="1"/>
          <p:nvPr/>
        </p:nvSpPr>
        <p:spPr>
          <a:xfrm>
            <a:off x="4722812" y="1782382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7F5B5-488F-193B-05C4-7DFC6DAF7136}"/>
              </a:ext>
            </a:extLst>
          </p:cNvPr>
          <p:cNvSpPr txBox="1"/>
          <p:nvPr/>
        </p:nvSpPr>
        <p:spPr>
          <a:xfrm>
            <a:off x="11123612" y="5029200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086BAF-628E-DD13-8D0A-2831D7906C46}"/>
              </a:ext>
            </a:extLst>
          </p:cNvPr>
          <p:cNvCxnSpPr/>
          <p:nvPr/>
        </p:nvCxnSpPr>
        <p:spPr>
          <a:xfrm>
            <a:off x="8778048" y="3429000"/>
            <a:ext cx="22860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0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C845-D271-7CD8-4952-C80F0277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A743C228-1DB4-D924-1844-CD1B38FD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2057400"/>
            <a:ext cx="4972358" cy="2590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23650-E648-E1B8-AB88-3085EFC2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1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12" y="0"/>
            <a:ext cx="9143538" cy="1066800"/>
          </a:xfrm>
        </p:spPr>
        <p:txBody>
          <a:bodyPr/>
          <a:lstStyle/>
          <a:p>
            <a:r>
              <a:rPr lang="en-US" b="1" i="0" u="none" strike="noStrike" baseline="0" dirty="0">
                <a:latin typeface="Calibri-Bold"/>
              </a:rPr>
              <a:t>Enterprise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>
                <a:latin typeface="Calibri-Bold"/>
              </a:rPr>
              <a:t>Structure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CFE76-2260-32FD-16EA-86B095C7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28B2B-8DD3-C0BB-470E-9161DE7557D8}"/>
              </a:ext>
            </a:extLst>
          </p:cNvPr>
          <p:cNvSpPr txBox="1"/>
          <p:nvPr/>
        </p:nvSpPr>
        <p:spPr>
          <a:xfrm>
            <a:off x="193240" y="2270383"/>
            <a:ext cx="4345330" cy="160428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Start with HR Core and specifically with Work Structure.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Content Placeholder 13" descr="A computer screen with a window&#10;&#10;Description automatically generated">
            <a:extLst>
              <a:ext uri="{FF2B5EF4-FFF2-40B4-BE49-F238E27FC236}">
                <a16:creationId xmlns:a16="http://schemas.microsoft.com/office/drawing/2014/main" id="{1C9FDCD1-B95B-0D7B-09D6-F6F8AEBA0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384" t="1643" r="590" b="11674"/>
          <a:stretch/>
        </p:blipFill>
        <p:spPr>
          <a:xfrm>
            <a:off x="4568825" y="381000"/>
            <a:ext cx="7620000" cy="5920776"/>
          </a:xfrm>
        </p:spPr>
      </p:pic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298" y="-70010"/>
            <a:ext cx="9143538" cy="1066800"/>
          </a:xfrm>
        </p:spPr>
        <p:txBody>
          <a:bodyPr/>
          <a:lstStyle/>
          <a:p>
            <a:r>
              <a:rPr lang="en-US" b="1" i="0" u="none" strike="noStrike" baseline="0" dirty="0">
                <a:latin typeface="Calibri-Bold"/>
              </a:rPr>
              <a:t>Enterprise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>
                <a:latin typeface="Calibri-Bold"/>
              </a:rPr>
              <a:t>Structure Setup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7012" y="1384998"/>
            <a:ext cx="3276136" cy="4711002"/>
          </a:xfrm>
        </p:spPr>
        <p:txBody>
          <a:bodyPr>
            <a:normAutofit fontScale="85000" lnSpcReduction="10000"/>
          </a:bodyPr>
          <a:lstStyle/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Configure a business Group or Company on a system we Should first Create their 6 Key Flex fields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Grade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Job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Competence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allocation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People Group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8C75B-7A1F-CFEC-BC36-8FD75890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A computer screen shot of a computer screen">
            <a:extLst>
              <a:ext uri="{FF2B5EF4-FFF2-40B4-BE49-F238E27FC236}">
                <a16:creationId xmlns:a16="http://schemas.microsoft.com/office/drawing/2014/main" id="{12A13F42-B8E2-4161-D543-DC0FA8A5C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" t="1115" r="618" b="3836"/>
          <a:stretch/>
        </p:blipFill>
        <p:spPr>
          <a:xfrm>
            <a:off x="4494212" y="381000"/>
            <a:ext cx="768531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12" y="609600"/>
            <a:ext cx="10591802" cy="1143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Enterprise Structure Setup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A0C1D-B2CE-D0F5-41A8-EE6E92A4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Content Placeholder 1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7C68A11-5CF3-A3FB-DCB7-DD9C6C6A4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031" r="51076" b="39708"/>
          <a:stretch/>
        </p:blipFill>
        <p:spPr>
          <a:xfrm>
            <a:off x="8248371" y="282190"/>
            <a:ext cx="3963987" cy="373380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6121E4-BDF5-5343-1D0C-F9D8A9AF8620}"/>
              </a:ext>
            </a:extLst>
          </p:cNvPr>
          <p:cNvSpPr txBox="1"/>
          <p:nvPr/>
        </p:nvSpPr>
        <p:spPr>
          <a:xfrm>
            <a:off x="303212" y="1075177"/>
            <a:ext cx="2971800" cy="486004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Create the 6 Key Flex Ifield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 Administrator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 field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Segment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l" rtl="0">
              <a:lnSpc>
                <a:spcPct val="115000"/>
              </a:lnSpc>
              <a:spcAft>
                <a:spcPts val="10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E782AB4-CBF2-7DE0-9BBE-23E01C45D9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84" t="3564" r="48441" b="41195"/>
          <a:stretch/>
        </p:blipFill>
        <p:spPr>
          <a:xfrm>
            <a:off x="3348692" y="889648"/>
            <a:ext cx="4841245" cy="3126343"/>
          </a:xfrm>
          <a:prstGeom prst="rect">
            <a:avLst/>
          </a:prstGeom>
        </p:spPr>
      </p:pic>
      <p:pic>
        <p:nvPicPr>
          <p:cNvPr id="20" name="Picture 19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5F23D045-D402-8779-0DBF-FF281F3474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5" t="3079" r="48723" b="37806"/>
          <a:stretch/>
        </p:blipFill>
        <p:spPr>
          <a:xfrm>
            <a:off x="3528820" y="3886200"/>
            <a:ext cx="7086599" cy="2514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0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94" y="-1524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14400"/>
            <a:ext cx="5332412" cy="4688065"/>
          </a:xfrm>
        </p:spPr>
        <p:txBody>
          <a:bodyPr/>
          <a:lstStyle/>
          <a:p>
            <a:r>
              <a:rPr lang="en-US" dirty="0"/>
              <a:t>Job Flex field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1FF6-0B57-4403-89F4-0A05106A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D131056-1F0F-8DFE-E4D1-5E2C0D4A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89" r="48563" b="42295"/>
          <a:stretch/>
        </p:blipFill>
        <p:spPr>
          <a:xfrm>
            <a:off x="5943553" y="3891041"/>
            <a:ext cx="6234977" cy="2433560"/>
          </a:xfrm>
          <a:prstGeom prst="rect">
            <a:avLst/>
          </a:prstGeom>
        </p:spPr>
      </p:pic>
      <p:pic>
        <p:nvPicPr>
          <p:cNvPr id="10" name="Picture 9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0A9EBBC8-F35B-5F0B-1EF9-36E06C7248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4274" r="48309" b="39407"/>
          <a:stretch/>
        </p:blipFill>
        <p:spPr>
          <a:xfrm>
            <a:off x="-29858" y="1453226"/>
            <a:ext cx="6062145" cy="4795174"/>
          </a:xfrm>
          <a:prstGeom prst="rect">
            <a:avLst/>
          </a:prstGeom>
        </p:spPr>
      </p:pic>
      <p:pic>
        <p:nvPicPr>
          <p:cNvPr id="14" name="Picture 13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1AD7D6D2-16D8-B54B-97CA-150C7DCA3E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22" r="50486" b="39679"/>
          <a:stretch/>
        </p:blipFill>
        <p:spPr>
          <a:xfrm>
            <a:off x="5934162" y="112535"/>
            <a:ext cx="6244369" cy="37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20" y="-39356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0812" y="1295909"/>
            <a:ext cx="3580936" cy="532891"/>
          </a:xfrm>
        </p:spPr>
        <p:txBody>
          <a:bodyPr/>
          <a:lstStyle/>
          <a:p>
            <a:r>
              <a:rPr lang="en-US" dirty="0"/>
              <a:t>Grade Flex field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25306-4F7F-B39F-B238-204D2B4C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2" name="Picture 21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0D21D949-223F-54D9-C695-1EFF645F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28" r="50265" b="38888"/>
          <a:stretch/>
        </p:blipFill>
        <p:spPr>
          <a:xfrm>
            <a:off x="5926984" y="304800"/>
            <a:ext cx="6261842" cy="3814682"/>
          </a:xfrm>
          <a:prstGeom prst="rect">
            <a:avLst/>
          </a:prstGeom>
        </p:spPr>
      </p:pic>
      <p:pic>
        <p:nvPicPr>
          <p:cNvPr id="24" name="Picture 2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7831BB7-24FE-6DB2-5D60-6B9A0D7592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52" r="48749" b="38873"/>
          <a:stretch/>
        </p:blipFill>
        <p:spPr>
          <a:xfrm>
            <a:off x="5904375" y="4119482"/>
            <a:ext cx="6261842" cy="2130683"/>
          </a:xfrm>
          <a:prstGeom prst="rect">
            <a:avLst/>
          </a:prstGeom>
        </p:spPr>
      </p:pic>
      <p:pic>
        <p:nvPicPr>
          <p:cNvPr id="26" name="Picture 25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32BC5751-C9E8-8AF2-546F-0C1B885514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21" r="48749" b="37774"/>
          <a:stretch/>
        </p:blipFill>
        <p:spPr>
          <a:xfrm>
            <a:off x="0" y="1676400"/>
            <a:ext cx="5926983" cy="45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94A42F-6599-6814-C6AE-3F8744C25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350" r="50668" b="39670"/>
          <a:stretch/>
        </p:blipFill>
        <p:spPr>
          <a:xfrm>
            <a:off x="5180014" y="304800"/>
            <a:ext cx="7008812" cy="3352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7FCD0-92DA-813F-557A-3B97B548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12967-B38E-2D2C-98D3-D706530FFC54}"/>
              </a:ext>
            </a:extLst>
          </p:cNvPr>
          <p:cNvSpPr txBox="1"/>
          <p:nvPr/>
        </p:nvSpPr>
        <p:spPr>
          <a:xfrm>
            <a:off x="150812" y="1065963"/>
            <a:ext cx="2667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r"/>
            <a:r>
              <a:rPr lang="en-US" dirty="0"/>
              <a:t>Competence  Flex field </a:t>
            </a:r>
          </a:p>
        </p:txBody>
      </p:sp>
      <p:pic>
        <p:nvPicPr>
          <p:cNvPr id="10" name="Picture 9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B522260F-E1B9-A089-AF60-21584632BB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8749" b="38886"/>
          <a:stretch/>
        </p:blipFill>
        <p:spPr>
          <a:xfrm>
            <a:off x="-20009" y="1435295"/>
            <a:ext cx="5200022" cy="4813104"/>
          </a:xfrm>
          <a:prstGeom prst="rect">
            <a:avLst/>
          </a:prstGeom>
        </p:spPr>
      </p:pic>
      <p:pic>
        <p:nvPicPr>
          <p:cNvPr id="16" name="Picture 15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82FDD22C-9348-1B0F-FF20-A20AD37F57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749" b="37775"/>
          <a:stretch/>
        </p:blipFill>
        <p:spPr>
          <a:xfrm>
            <a:off x="5151628" y="3657601"/>
            <a:ext cx="700881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1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 planning overview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ject planning overview presentation.potx" id="{0D6D6775-FC9F-484B-A889-C0FCD86449E3}" vid="{CBE6795F-D548-4056-89FC-5BC618C494F3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planning overview presentation</Template>
  <TotalTime>1243</TotalTime>
  <Words>433</Words>
  <Application>Microsoft Office PowerPoint</Application>
  <PresentationFormat>Custom</PresentationFormat>
  <Paragraphs>198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Calibri-Bold</vt:lpstr>
      <vt:lpstr>Symbol</vt:lpstr>
      <vt:lpstr>Wingdings</vt:lpstr>
      <vt:lpstr>Project planning overview presentation</vt:lpstr>
      <vt:lpstr>Oracle HCM NEXT05 _ CAI1_ERP3_M1e</vt:lpstr>
      <vt:lpstr>Project Goals</vt:lpstr>
      <vt:lpstr>Description</vt:lpstr>
      <vt:lpstr>Enterprise Structure Setup</vt:lpstr>
      <vt:lpstr>Enterprise Structure Setup</vt:lpstr>
      <vt:lpstr> Enterprise Structure Setup  </vt:lpstr>
      <vt:lpstr>Enterprise Structure Setup</vt:lpstr>
      <vt:lpstr>Enterprise Structure Setup</vt:lpstr>
      <vt:lpstr>Enterprise Structure Setup</vt:lpstr>
      <vt:lpstr>Enterprise Structure Setup</vt:lpstr>
      <vt:lpstr>Enterprise Structure Setup</vt:lpstr>
      <vt:lpstr>Enterprise Structure Setup</vt:lpstr>
      <vt:lpstr>Enterprise Structure Setup</vt:lpstr>
      <vt:lpstr>PowerPoint Presentation</vt:lpstr>
      <vt:lpstr>PowerPoint Presentation</vt:lpstr>
      <vt:lpstr>PowerPoint Presentation</vt:lpstr>
      <vt:lpstr>PowerPoint Presentation</vt:lpstr>
      <vt:lpstr>Job and Position Management</vt:lpstr>
      <vt:lpstr>Job and Position Management</vt:lpstr>
      <vt:lpstr>Job and Position Creation</vt:lpstr>
      <vt:lpstr>Job and Position Creation </vt:lpstr>
      <vt:lpstr>Job and Position Creation</vt:lpstr>
      <vt:lpstr>Grade Creation</vt:lpstr>
      <vt:lpstr>Payroll Creation</vt:lpstr>
      <vt:lpstr>People Group Creation</vt:lpstr>
      <vt:lpstr>Location Creation</vt:lpstr>
      <vt:lpstr>Workforce Planning and Reporting</vt:lpstr>
      <vt:lpstr>Workforce Planning and Reporting </vt:lpstr>
      <vt:lpstr>Workforce Planning and Reporting</vt:lpstr>
      <vt:lpstr>Workforce Planning and Reporting</vt:lpstr>
      <vt:lpstr>Talent Management Integration:</vt:lpstr>
      <vt:lpstr>Workforce Planning and Reporting</vt:lpstr>
      <vt:lpstr>Workforce Planning and Reporting </vt:lpstr>
      <vt:lpstr>Workforce Planning and Reporting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samia181176@fcom.bu.edu.eg</dc:creator>
  <cp:lastModifiedBy>samia181176@fcom.bu.edu.eg</cp:lastModifiedBy>
  <cp:revision>1</cp:revision>
  <dcterms:created xsi:type="dcterms:W3CDTF">2024-10-12T11:28:09Z</dcterms:created>
  <dcterms:modified xsi:type="dcterms:W3CDTF">2024-10-18T22:39:11Z</dcterms:modified>
</cp:coreProperties>
</file>